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2.xml" ContentType="application/vnd.openxmlformats-officedocument.presentationml.tags+xml"/>
  <Override PartName="/ppt/slideLayouts/slideLayout2.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slideLayouts/slideLayout3.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slideLayouts/slideLayout4.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slideLayouts/slideLayout5.xml" ContentType="application/vnd.openxmlformats-officedocument.presentationml.slideLayout+xml"/>
  <Override PartName="/ppt/theme/theme5.xml" ContentType="application/vnd.openxmlformats-officedocument.theme+xml"/>
  <Override PartName="/ppt/tags/tag9.xml" ContentType="application/vnd.openxmlformats-officedocument.presentationml.tags+xml"/>
  <Override PartName="/ppt/tags/tag10.xml" ContentType="application/vnd.openxmlformats-officedocument.presentationml.tags+xml"/>
  <Override PartName="/ppt/slideLayouts/slideLayout6.xml" ContentType="application/vnd.openxmlformats-officedocument.presentationml.slideLayout+xml"/>
  <Override PartName="/ppt/theme/theme6.xml" ContentType="application/vnd.openxmlformats-officedocument.theme+xml"/>
  <Override PartName="/ppt/tags/tag11.xml" ContentType="application/vnd.openxmlformats-officedocument.presentationml.tags+xml"/>
  <Override PartName="/ppt/tags/tag12.xml" ContentType="application/vnd.openxmlformats-officedocument.presentationml.tags+xml"/>
  <Override PartName="/ppt/slideLayouts/slideLayout7.xml" ContentType="application/vnd.openxmlformats-officedocument.presentationml.slideLayout+xml"/>
  <Override PartName="/ppt/theme/theme7.xml" ContentType="application/vnd.openxmlformats-officedocument.theme+xml"/>
  <Override PartName="/ppt/tags/tag13.xml" ContentType="application/vnd.openxmlformats-officedocument.presentationml.tags+xml"/>
  <Override PartName="/ppt/tags/tag14.xml" ContentType="application/vnd.openxmlformats-officedocument.presentationml.tags+xml"/>
  <Override PartName="/ppt/slideLayouts/slideLayout8.xml" ContentType="application/vnd.openxmlformats-officedocument.presentationml.slideLayout+xml"/>
  <Override PartName="/ppt/theme/theme8.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theme/theme9.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autoCompressPictures="0">
  <p:sldMasterIdLst>
    <p:sldMasterId id="2147483908" r:id="rId1"/>
    <p:sldMasterId id="2147483919" r:id="rId2"/>
    <p:sldMasterId id="2147483981" r:id="rId3"/>
    <p:sldMasterId id="2147483983" r:id="rId4"/>
    <p:sldMasterId id="2147483985" r:id="rId5"/>
    <p:sldMasterId id="2147483987" r:id="rId6"/>
    <p:sldMasterId id="2147483989" r:id="rId7"/>
    <p:sldMasterId id="2147483991" r:id="rId8"/>
  </p:sldMasterIdLst>
  <p:notesMasterIdLst>
    <p:notesMasterId r:id="rId17"/>
  </p:notesMasterIdLst>
  <p:sldIdLst>
    <p:sldId id="257" r:id="rId9"/>
    <p:sldId id="256" r:id="rId10"/>
    <p:sldId id="258" r:id="rId11"/>
    <p:sldId id="259" r:id="rId12"/>
    <p:sldId id="260" r:id="rId13"/>
    <p:sldId id="261" r:id="rId14"/>
    <p:sldId id="262" r:id="rId15"/>
    <p:sldId id="263" r:id="rId16"/>
  </p:sldIdLst>
  <p:sldSz cx="9906000" cy="6858000" type="A4"/>
  <p:notesSz cx="6807200" cy="9939338"/>
  <p:custDataLst>
    <p:tags r:id="rId18"/>
  </p:custDataLst>
  <p:defaultTextStyle>
    <a:defPPr>
      <a:defRPr lang="en-US"/>
    </a:defPPr>
    <a:lvl1pPr algn="l" rtl="0" fontAlgn="base">
      <a:spcBef>
        <a:spcPct val="0"/>
      </a:spcBef>
      <a:spcAft>
        <a:spcPct val="0"/>
      </a:spcAft>
      <a:defRPr sz="1900" kern="1200">
        <a:solidFill>
          <a:schemeClr val="tx1"/>
        </a:solidFill>
        <a:latin typeface="Arial" charset="0"/>
        <a:ea typeface="+mn-ea"/>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2" pos="3120" userDrawn="1">
          <p15:clr>
            <a:srgbClr val="A4A3A4"/>
          </p15:clr>
        </p15:guide>
        <p15:guide id="3" orient="horz" pos="218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4" name="作成者"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6A38"/>
    <a:srgbClr val="FFF1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tableStyles.xml><?xml version="1.0" encoding="utf-8"?>
<a:tblStyleLst xmlns:a="http://schemas.openxmlformats.org/drawingml/2006/main" def="{5C22544A-7EE6-4342-B048-85BDC9FD1C3A}">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7" d="100"/>
          <a:sy n="97" d="100"/>
        </p:scale>
        <p:origin x="90" y="486"/>
      </p:cViewPr>
      <p:guideLst>
        <p:guide pos="3120"/>
        <p:guide orient="horz" pos="2183"/>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microsoft.com/office/2018/10/relationships/authors" Target="author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50375" cy="498966"/>
          </a:xfrm>
          <a:prstGeom prst="rect">
            <a:avLst/>
          </a:prstGeom>
        </p:spPr>
        <p:txBody>
          <a:bodyPr vert="horz" lIns="92236" tIns="46118" rIns="92236" bIns="46118" rtlCol="0"/>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3" name="日付プレースホルダー 2"/>
          <p:cNvSpPr>
            <a:spLocks noGrp="1"/>
          </p:cNvSpPr>
          <p:nvPr>
            <p:ph type="dt" idx="1"/>
          </p:nvPr>
        </p:nvSpPr>
        <p:spPr>
          <a:xfrm>
            <a:off x="3855221" y="0"/>
            <a:ext cx="2950374" cy="498966"/>
          </a:xfrm>
          <a:prstGeom prst="rect">
            <a:avLst/>
          </a:prstGeom>
        </p:spPr>
        <p:txBody>
          <a:bodyPr vert="horz" lIns="92236" tIns="46118" rIns="92236" bIns="46118" rtlCol="0"/>
          <a:lstStyle>
            <a:lvl1pPr algn="r">
              <a:defRPr sz="1200">
                <a:latin typeface="+mn-lt"/>
                <a:ea typeface="Yu Gothic UI" panose="020B0500000000000000" pitchFamily="50" charset="-128"/>
                <a:cs typeface="+mn-cs"/>
                <a:sym typeface="+mn-lt"/>
              </a:defRPr>
            </a:lvl1pPr>
          </a:lstStyle>
          <a:p>
            <a:fld id="{AAE2C4BB-DD5D-4EF0-8811-528209874544}" type="datetimeFigureOut">
              <a:rPr kumimoji="1" lang="ja-JP" altLang="en-US" smtClean="0"/>
              <a:pPr/>
              <a:t>2025/4/11</a:t>
            </a:fld>
            <a:endParaRPr kumimoji="1" lang="ja-JP" altLang="en-US"/>
          </a:p>
        </p:txBody>
      </p:sp>
      <p:sp>
        <p:nvSpPr>
          <p:cNvPr id="4" name="スライド イメージ プレースホルダー 3"/>
          <p:cNvSpPr>
            <a:spLocks noGrp="1" noRot="1" noChangeAspect="1"/>
          </p:cNvSpPr>
          <p:nvPr>
            <p:ph type="sldImg" idx="2"/>
          </p:nvPr>
        </p:nvSpPr>
        <p:spPr>
          <a:xfrm>
            <a:off x="982663" y="1243013"/>
            <a:ext cx="4841875" cy="3352800"/>
          </a:xfrm>
          <a:prstGeom prst="rect">
            <a:avLst/>
          </a:prstGeom>
          <a:noFill/>
          <a:ln w="12700">
            <a:solidFill>
              <a:prstClr val="black"/>
            </a:solidFill>
          </a:ln>
        </p:spPr>
        <p:txBody>
          <a:bodyPr vert="horz" lIns="92236" tIns="46118" rIns="92236" bIns="46118" rtlCol="0" anchor="ctr"/>
          <a:lstStyle/>
          <a:p>
            <a:endParaRPr lang="ja-JP" altLang="en-US"/>
          </a:p>
        </p:txBody>
      </p:sp>
      <p:sp>
        <p:nvSpPr>
          <p:cNvPr id="5" name="ノート プレースホルダー 4"/>
          <p:cNvSpPr>
            <a:spLocks noGrp="1"/>
          </p:cNvSpPr>
          <p:nvPr>
            <p:ph type="body" sz="quarter" idx="3"/>
          </p:nvPr>
        </p:nvSpPr>
        <p:spPr>
          <a:xfrm>
            <a:off x="680239" y="4783357"/>
            <a:ext cx="5446723" cy="3913364"/>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372"/>
            <a:ext cx="2950375" cy="498966"/>
          </a:xfrm>
          <a:prstGeom prst="rect">
            <a:avLst/>
          </a:prstGeom>
        </p:spPr>
        <p:txBody>
          <a:bodyPr vert="horz" lIns="92236" tIns="46118" rIns="92236" bIns="46118" rtlCol="0" anchor="b"/>
          <a:lstStyle>
            <a:lvl1pPr algn="l">
              <a:defRPr sz="1200">
                <a:latin typeface="+mn-lt"/>
                <a:ea typeface="Yu Gothic UI" panose="020B0500000000000000" pitchFamily="50" charset="-128"/>
                <a:cs typeface="+mn-cs"/>
                <a:sym typeface="+mn-lt"/>
              </a:defRPr>
            </a:lvl1pPr>
          </a:lstStyle>
          <a:p>
            <a:endParaRPr kumimoji="1" lang="ja-JP" altLang="en-US"/>
          </a:p>
        </p:txBody>
      </p:sp>
      <p:sp>
        <p:nvSpPr>
          <p:cNvPr id="7" name="スライド番号プレースホルダー 6"/>
          <p:cNvSpPr>
            <a:spLocks noGrp="1"/>
          </p:cNvSpPr>
          <p:nvPr>
            <p:ph type="sldNum" sz="quarter" idx="5"/>
          </p:nvPr>
        </p:nvSpPr>
        <p:spPr>
          <a:xfrm>
            <a:off x="3855221" y="9440372"/>
            <a:ext cx="2950374" cy="498966"/>
          </a:xfrm>
          <a:prstGeom prst="rect">
            <a:avLst/>
          </a:prstGeom>
        </p:spPr>
        <p:txBody>
          <a:bodyPr vert="horz" lIns="92236" tIns="46118" rIns="92236" bIns="46118" rtlCol="0" anchor="b"/>
          <a:lstStyle>
            <a:lvl1pPr algn="r">
              <a:defRPr sz="1200">
                <a:latin typeface="+mn-lt"/>
                <a:ea typeface="Yu Gothic UI" panose="020B0500000000000000" pitchFamily="50" charset="-128"/>
                <a:cs typeface="+mn-cs"/>
                <a:sym typeface="+mn-lt"/>
              </a:defRPr>
            </a:lvl1pPr>
          </a:lstStyle>
          <a:p>
            <a:fld id="{24DE13BB-FCB6-4491-A87D-1E9BA7500F8E}" type="slidenum">
              <a:rPr kumimoji="1" lang="ja-JP" altLang="en-US" smtClean="0"/>
              <a:pPr/>
              <a:t>‹#›</a:t>
            </a:fld>
            <a:endParaRPr kumimoji="1" lang="ja-JP" altLang="en-US"/>
          </a:p>
        </p:txBody>
      </p:sp>
    </p:spTree>
    <p:extLst>
      <p:ext uri="{BB962C8B-B14F-4D97-AF65-F5344CB8AC3E}">
        <p14:creationId xmlns:p14="http://schemas.microsoft.com/office/powerpoint/2010/main" val="989852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1pPr>
    <a:lvl2pPr marL="4572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2pPr>
    <a:lvl3pPr marL="9144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3pPr>
    <a:lvl4pPr marL="13716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4pPr>
    <a:lvl5pPr marL="1828800" algn="l" defTabSz="914400" rtl="0" eaLnBrk="1" latinLnBrk="0" hangingPunct="1">
      <a:defRPr kumimoji="1" sz="1200" kern="1200">
        <a:solidFill>
          <a:schemeClr val="tx1"/>
        </a:solidFill>
        <a:latin typeface="+mn-lt"/>
        <a:ea typeface="Yu Gothic UI" panose="020B0500000000000000" pitchFamily="50" charset="-128"/>
        <a:cs typeface="+mn-cs"/>
        <a:sym typeface="+mn-lt"/>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4.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3.xml"/><Relationship Id="rId1" Type="http://schemas.openxmlformats.org/officeDocument/2006/relationships/tags" Target="../tags/tag6.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4.xml"/><Relationship Id="rId1" Type="http://schemas.openxmlformats.org/officeDocument/2006/relationships/tags" Target="../tags/tag8.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5.xml"/><Relationship Id="rId1" Type="http://schemas.openxmlformats.org/officeDocument/2006/relationships/tags" Target="../tags/tag10.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6.xml"/><Relationship Id="rId1" Type="http://schemas.openxmlformats.org/officeDocument/2006/relationships/tags" Target="../tags/tag12.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7.xml"/><Relationship Id="rId1" Type="http://schemas.openxmlformats.org/officeDocument/2006/relationships/tags" Target="../tags/tag14.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8.xml"/><Relationship Id="rId1" Type="http://schemas.openxmlformats.org/officeDocument/2006/relationships/tags" Target="../tags/tag16.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139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基本版②） タイトルのみ_A4">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1"/>
            </p:custDataLst>
            <p:extLst>
              <p:ext uri="{D42A27DB-BD31-4B8C-83A1-F6EECF244321}">
                <p14:modId xmlns:p14="http://schemas.microsoft.com/office/powerpoint/2010/main" val="46237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6" name="オブジェクト 5" hidden="1"/>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2796521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基本版②） タイトルのみ_A4">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1"/>
            </p:custDataLst>
            <p:extLst>
              <p:ext uri="{D42A27DB-BD31-4B8C-83A1-F6EECF244321}">
                <p14:modId xmlns:p14="http://schemas.microsoft.com/office/powerpoint/2010/main" val="46237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6" name="オブジェクト 5" hidden="1"/>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3450531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基本版②） タイトルのみ_A4">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1"/>
            </p:custDataLst>
            <p:extLst>
              <p:ext uri="{D42A27DB-BD31-4B8C-83A1-F6EECF244321}">
                <p14:modId xmlns:p14="http://schemas.microsoft.com/office/powerpoint/2010/main" val="46237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6" name="オブジェクト 5" hidden="1"/>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1460156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基本版②） タイトルのみ_A4">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1"/>
            </p:custDataLst>
            <p:extLst>
              <p:ext uri="{D42A27DB-BD31-4B8C-83A1-F6EECF244321}">
                <p14:modId xmlns:p14="http://schemas.microsoft.com/office/powerpoint/2010/main" val="46237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6" name="オブジェクト 5" hidden="1"/>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925631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基本版②） タイトルのみ_A4">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1"/>
            </p:custDataLst>
            <p:extLst>
              <p:ext uri="{D42A27DB-BD31-4B8C-83A1-F6EECF244321}">
                <p14:modId xmlns:p14="http://schemas.microsoft.com/office/powerpoint/2010/main" val="46237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6" name="オブジェクト 5" hidden="1"/>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20129423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基本版②） タイトルのみ_A4">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1"/>
            </p:custDataLst>
            <p:extLst>
              <p:ext uri="{D42A27DB-BD31-4B8C-83A1-F6EECF244321}">
                <p14:modId xmlns:p14="http://schemas.microsoft.com/office/powerpoint/2010/main" val="46237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6" name="オブジェクト 5" hidden="1"/>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1928903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基本版②） タイトルのみ_A4">
    <p:spTree>
      <p:nvGrpSpPr>
        <p:cNvPr id="1" name=""/>
        <p:cNvGrpSpPr/>
        <p:nvPr/>
      </p:nvGrpSpPr>
      <p:grpSpPr>
        <a:xfrm>
          <a:off x="0" y="0"/>
          <a:ext cx="0" cy="0"/>
          <a:chOff x="0" y="0"/>
          <a:chExt cx="0" cy="0"/>
        </a:xfrm>
      </p:grpSpPr>
      <p:graphicFrame>
        <p:nvGraphicFramePr>
          <p:cNvPr id="6" name="オブジェクト 5" hidden="1"/>
          <p:cNvGraphicFramePr>
            <a:graphicFrameLocks noChangeAspect="1"/>
          </p:cNvGraphicFramePr>
          <p:nvPr userDrawn="1">
            <p:custDataLst>
              <p:tags r:id="rId1"/>
            </p:custDataLst>
            <p:extLst>
              <p:ext uri="{D42A27DB-BD31-4B8C-83A1-F6EECF244321}">
                <p14:modId xmlns:p14="http://schemas.microsoft.com/office/powerpoint/2010/main" val="46237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563" imgH="564" progId="TCLayout.ActiveDocument.1">
                  <p:embed/>
                </p:oleObj>
              </mc:Choice>
              <mc:Fallback>
                <p:oleObj name="think-cell スライド" r:id="rId3" imgW="563" imgH="564" progId="TCLayout.ActiveDocument.1">
                  <p:embed/>
                  <p:pic>
                    <p:nvPicPr>
                      <p:cNvPr id="6" name="オブジェクト 5" hidden="1"/>
                      <p:cNvPicPr/>
                      <p:nvPr/>
                    </p:nvPicPr>
                    <p:blipFill>
                      <a:blip r:embed="rId4"/>
                      <a:stretch>
                        <a:fillRect/>
                      </a:stretch>
                    </p:blipFill>
                    <p:spPr>
                      <a:xfrm>
                        <a:off x="1588" y="1588"/>
                        <a:ext cx="1588" cy="1588"/>
                      </a:xfrm>
                      <a:prstGeom prst="rect">
                        <a:avLst/>
                      </a:prstGeom>
                    </p:spPr>
                  </p:pic>
                </p:oleObj>
              </mc:Fallback>
            </mc:AlternateContent>
          </a:graphicData>
        </a:graphic>
      </p:graphicFrame>
    </p:spTree>
    <p:extLst>
      <p:ext uri="{BB962C8B-B14F-4D97-AF65-F5344CB8AC3E}">
        <p14:creationId xmlns:p14="http://schemas.microsoft.com/office/powerpoint/2010/main" val="3709544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heme" Target="../theme/theme2.xml"/><Relationship Id="rId1" Type="http://schemas.openxmlformats.org/officeDocument/2006/relationships/slideLayout" Target="../slideLayouts/slideLayout2.xml"/><Relationship Id="rId5" Type="http://schemas.openxmlformats.org/officeDocument/2006/relationships/image" Target="../media/image1.emf"/><Relationship Id="rId4" Type="http://schemas.openxmlformats.org/officeDocument/2006/relationships/oleObject" Target="../embeddings/oleObject1.bin"/></Relationships>
</file>

<file path=ppt/slideMasters/_rels/slideMaster3.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heme" Target="../theme/theme3.xml"/><Relationship Id="rId1" Type="http://schemas.openxmlformats.org/officeDocument/2006/relationships/slideLayout" Target="../slideLayouts/slideLayout3.xml"/><Relationship Id="rId5" Type="http://schemas.openxmlformats.org/officeDocument/2006/relationships/image" Target="../media/image1.emf"/><Relationship Id="rId4" Type="http://schemas.openxmlformats.org/officeDocument/2006/relationships/oleObject" Target="../embeddings/oleObject1.bin"/></Relationships>
</file>

<file path=ppt/slideMasters/_rels/slideMaster4.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heme" Target="../theme/theme4.xml"/><Relationship Id="rId1" Type="http://schemas.openxmlformats.org/officeDocument/2006/relationships/slideLayout" Target="../slideLayouts/slideLayout4.xml"/><Relationship Id="rId5" Type="http://schemas.openxmlformats.org/officeDocument/2006/relationships/image" Target="../media/image1.emf"/><Relationship Id="rId4" Type="http://schemas.openxmlformats.org/officeDocument/2006/relationships/oleObject" Target="../embeddings/oleObject1.bin"/></Relationships>
</file>

<file path=ppt/slideMasters/_rels/slideMaster5.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heme" Target="../theme/theme5.xml"/><Relationship Id="rId1" Type="http://schemas.openxmlformats.org/officeDocument/2006/relationships/slideLayout" Target="../slideLayouts/slideLayout5.xml"/><Relationship Id="rId5" Type="http://schemas.openxmlformats.org/officeDocument/2006/relationships/image" Target="../media/image1.emf"/><Relationship Id="rId4" Type="http://schemas.openxmlformats.org/officeDocument/2006/relationships/oleObject" Target="../embeddings/oleObject1.bin"/></Relationships>
</file>

<file path=ppt/slideMasters/_rels/slideMaster6.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heme" Target="../theme/theme6.xml"/><Relationship Id="rId1" Type="http://schemas.openxmlformats.org/officeDocument/2006/relationships/slideLayout" Target="../slideLayouts/slideLayout6.xml"/><Relationship Id="rId5" Type="http://schemas.openxmlformats.org/officeDocument/2006/relationships/image" Target="../media/image1.emf"/><Relationship Id="rId4" Type="http://schemas.openxmlformats.org/officeDocument/2006/relationships/oleObject" Target="../embeddings/oleObject1.bin"/></Relationships>
</file>

<file path=ppt/slideMasters/_rels/slideMaster7.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heme" Target="../theme/theme7.xml"/><Relationship Id="rId1" Type="http://schemas.openxmlformats.org/officeDocument/2006/relationships/slideLayout" Target="../slideLayouts/slideLayout7.xml"/><Relationship Id="rId5" Type="http://schemas.openxmlformats.org/officeDocument/2006/relationships/image" Target="../media/image1.emf"/><Relationship Id="rId4" Type="http://schemas.openxmlformats.org/officeDocument/2006/relationships/oleObject" Target="../embeddings/oleObject1.bin"/></Relationships>
</file>

<file path=ppt/slideMasters/_rels/slideMaster8.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heme" Target="../theme/theme8.xml"/><Relationship Id="rId1" Type="http://schemas.openxmlformats.org/officeDocument/2006/relationships/slideLayout" Target="../slideLayouts/slideLayout8.xml"/><Relationship Id="rId5" Type="http://schemas.openxmlformats.org/officeDocument/2006/relationships/image" Target="../media/image1.emf"/><Relationship Id="rId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3"/>
            </p:custDataLst>
            <p:extLst>
              <p:ext uri="{D42A27DB-BD31-4B8C-83A1-F6EECF244321}">
                <p14:modId xmlns:p14="http://schemas.microsoft.com/office/powerpoint/2010/main" val="2969415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ボックス 5">
            <a:extLst>
              <a:ext uri="{FF2B5EF4-FFF2-40B4-BE49-F238E27FC236}">
                <a16:creationId xmlns:a16="http://schemas.microsoft.com/office/drawing/2014/main" id="{4087D108-B556-B28D-941E-14D2A124DED3}"/>
              </a:ext>
            </a:extLst>
          </p:cNvPr>
          <p:cNvSpPr txBox="1"/>
          <p:nvPr userDrawn="1"/>
        </p:nvSpPr>
        <p:spPr>
          <a:xfrm>
            <a:off x="424392" y="167448"/>
            <a:ext cx="1440000" cy="318924"/>
          </a:xfrm>
          <a:prstGeom prst="rect">
            <a:avLst/>
          </a:prstGeom>
          <a:noFill/>
        </p:spPr>
        <p:txBody>
          <a:bodyPr wrap="square" lIns="36000" tIns="36000" rIns="36000" bIns="36000" rtlCol="0" anchor="ctr">
            <a:spAutoFit/>
          </a:bodyPr>
          <a:lstStyle/>
          <a:p>
            <a:r>
              <a:rPr lang="ja-JP" altLang="en-US" sz="1600" dirty="0">
                <a:latin typeface="+mn-ea"/>
              </a:rPr>
              <a:t>様式２</a:t>
            </a:r>
            <a:endParaRPr lang="ja-JP" altLang="en-US" sz="1800" dirty="0">
              <a:latin typeface="+mn-ea"/>
            </a:endParaRPr>
          </a:p>
        </p:txBody>
      </p:sp>
      <p:sp>
        <p:nvSpPr>
          <p:cNvPr id="10" name="テキスト ボックス 9">
            <a:extLst>
              <a:ext uri="{FF2B5EF4-FFF2-40B4-BE49-F238E27FC236}">
                <a16:creationId xmlns:a16="http://schemas.microsoft.com/office/drawing/2014/main" id="{63F6C024-1D51-F580-3322-8411EE629B7C}"/>
              </a:ext>
            </a:extLst>
          </p:cNvPr>
          <p:cNvSpPr txBox="1"/>
          <p:nvPr userDrawn="1"/>
        </p:nvSpPr>
        <p:spPr>
          <a:xfrm>
            <a:off x="418755" y="1029287"/>
            <a:ext cx="9072000" cy="442035"/>
          </a:xfrm>
          <a:prstGeom prst="rect">
            <a:avLst/>
          </a:prstGeom>
          <a:noFill/>
        </p:spPr>
        <p:txBody>
          <a:bodyPr wrap="square" lIns="36000" tIns="36000" rIns="36000" bIns="36000" rtlCol="0" anchor="ctr">
            <a:spAutoFit/>
          </a:bodyPr>
          <a:lstStyle/>
          <a:p>
            <a:pPr algn="ctr"/>
            <a:r>
              <a:rPr lang="ja-JP" altLang="en-US" sz="2400" b="1" dirty="0">
                <a:latin typeface="+mn-ea"/>
              </a:rPr>
              <a:t>実証実験事業計画書</a:t>
            </a:r>
          </a:p>
        </p:txBody>
      </p:sp>
    </p:spTree>
    <p:extLst>
      <p:ext uri="{BB962C8B-B14F-4D97-AF65-F5344CB8AC3E}">
        <p14:creationId xmlns:p14="http://schemas.microsoft.com/office/powerpoint/2010/main" val="1977651121"/>
      </p:ext>
    </p:extLst>
  </p:cSld>
  <p:clrMap bg1="lt1" tx1="dk1" bg2="lt2" tx2="dk2" accent1="accent1" accent2="accent2" accent3="accent3" accent4="accent4" accent5="accent5" accent6="accent6" hlink="hlink" folHlink="folHlink"/>
  <p:sldLayoutIdLst>
    <p:sldLayoutId id="2147483648" r:id="rId1"/>
  </p:sldLayoutIdLst>
  <p:hf hdr="0"/>
  <p:txStyles>
    <p:titleStyle>
      <a:lvl1pPr algn="l" defTabSz="990564" rtl="0" eaLnBrk="1" latinLnBrk="0" hangingPunct="1">
        <a:spcBef>
          <a:spcPct val="0"/>
        </a:spcBef>
        <a:buNone/>
        <a:defRPr kumimoji="1" sz="2000" b="1" kern="1200" baseline="0">
          <a:solidFill>
            <a:schemeClr val="tx1"/>
          </a:solidFill>
          <a:latin typeface="+mj-lt"/>
          <a:ea typeface="+mj-ea"/>
          <a:cs typeface="+mj-cs"/>
          <a:sym typeface="+mj-lt"/>
        </a:defRPr>
      </a:lvl1pPr>
    </p:titleStyle>
    <p:bodyStyle>
      <a:lvl1pPr marL="0" marR="0" indent="0" algn="l" defTabSz="990564" rtl="0" eaLnBrk="1" fontAlgn="auto" latinLnBrk="0" hangingPunct="1">
        <a:lnSpc>
          <a:spcPct val="110000"/>
        </a:lnSpc>
        <a:spcBef>
          <a:spcPts val="600"/>
        </a:spcBef>
        <a:spcAft>
          <a:spcPts val="0"/>
        </a:spcAft>
        <a:buClrTx/>
        <a:buSzPct val="100000"/>
        <a:buFont typeface="Arial" panose="020B0604020202020204" pitchFamily="34" charset="0"/>
        <a:buNone/>
        <a:tabLst/>
        <a:defRPr kumimoji="1" sz="1200" b="0" kern="1200">
          <a:solidFill>
            <a:schemeClr val="tx1"/>
          </a:solidFill>
          <a:latin typeface="+mn-lt"/>
          <a:ea typeface="+mn-ea"/>
          <a:cs typeface="+mn-cs"/>
          <a:sym typeface="+mn-lt"/>
        </a:defRPr>
      </a:lvl1pPr>
      <a:lvl2pPr marL="18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n"/>
        <a:tabLst/>
        <a:defRPr kumimoji="1" lang="en-US" sz="1200" b="0" kern="1200" dirty="0" smtClean="0">
          <a:solidFill>
            <a:schemeClr val="tx1"/>
          </a:solidFill>
          <a:latin typeface="+mn-lt"/>
          <a:ea typeface="+mn-ea"/>
          <a:cs typeface="+mn-cs"/>
          <a:sym typeface="+mn-lt"/>
        </a:defRPr>
      </a:lvl2pPr>
      <a:lvl3pPr marL="360000" marR="0" indent="-180000" algn="l" defTabSz="990564" rtl="0" eaLnBrk="1" fontAlgn="auto" latinLnBrk="0" hangingPunct="1">
        <a:lnSpc>
          <a:spcPct val="110000"/>
        </a:lnSpc>
        <a:spcBef>
          <a:spcPts val="600"/>
        </a:spcBef>
        <a:spcAft>
          <a:spcPts val="0"/>
        </a:spcAft>
        <a:buClrTx/>
        <a:buSzPct val="100000"/>
        <a:buFont typeface="Wingdings" panose="05000000000000000000" pitchFamily="2" charset="2"/>
        <a:buChar char="Ø"/>
        <a:tabLst/>
        <a:defRPr kumimoji="1" lang="en-US" sz="1200" b="0" kern="1200" dirty="0" smtClean="0">
          <a:solidFill>
            <a:schemeClr val="tx1"/>
          </a:solidFill>
          <a:latin typeface="+mn-lt"/>
          <a:ea typeface="+mn-ea"/>
          <a:cs typeface="+mn-cs"/>
          <a:sym typeface="+mn-lt"/>
        </a:defRPr>
      </a:lvl3pPr>
      <a:lvl4pPr marL="504000" marR="0" indent="-144000" algn="l" defTabSz="990564" rtl="0" eaLnBrk="1" fontAlgn="auto" latinLnBrk="0" hangingPunct="1">
        <a:lnSpc>
          <a:spcPct val="110000"/>
        </a:lnSpc>
        <a:spcBef>
          <a:spcPts val="600"/>
        </a:spcBef>
        <a:spcAft>
          <a:spcPts val="0"/>
        </a:spcAft>
        <a:buClrTx/>
        <a:buSzPct val="100000"/>
        <a:buFont typeface="Arial" panose="020B0604020202020204" pitchFamily="34" charset="0"/>
        <a:buChar char="•"/>
        <a:tabLst/>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120">
          <p15:clr>
            <a:srgbClr val="A4A3A4"/>
          </p15:clr>
        </p15:guide>
        <p15:guide id="2" pos="3007">
          <p15:clr>
            <a:srgbClr val="A4A3A4"/>
          </p15:clr>
        </p15:guide>
        <p15:guide id="3" pos="3233">
          <p15:clr>
            <a:srgbClr val="A4A3A4"/>
          </p15:clr>
        </p15:guide>
        <p15:guide id="4" pos="5978">
          <p15:clr>
            <a:srgbClr val="A4A3A4"/>
          </p15:clr>
        </p15:guide>
        <p15:guide id="5" pos="262">
          <p15:clr>
            <a:srgbClr val="A4A3A4"/>
          </p15:clr>
        </p15:guide>
        <p15:guide id="9" orient="horz" pos="3974">
          <p15:clr>
            <a:srgbClr val="A4A3A4"/>
          </p15:clr>
        </p15:guide>
        <p15:guide id="10" orient="horz" pos="4156">
          <p15:clr>
            <a:srgbClr val="A4A3A4"/>
          </p15:clr>
        </p15:guide>
        <p15:guide id="11" orient="horz" pos="4269">
          <p15:clr>
            <a:srgbClr val="A4A3A4"/>
          </p15:clr>
        </p15:guide>
        <p15:guide id="12" orient="horz" pos="935" userDrawn="1">
          <p15:clr>
            <a:srgbClr val="A4A3A4"/>
          </p15:clr>
        </p15:guide>
        <p15:guide id="14" orient="horz" pos="640" userDrawn="1">
          <p15:clr>
            <a:srgbClr val="A4A3A4"/>
          </p15:clr>
        </p15:guide>
        <p15:guide id="15" orient="horz" pos="96" userDrawn="1">
          <p15:clr>
            <a:srgbClr val="A4A3A4"/>
          </p15:clr>
        </p15:guide>
        <p15:guide id="17" orient="horz" pos="504"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3"/>
            </p:custDataLst>
            <p:extLst>
              <p:ext uri="{D42A27DB-BD31-4B8C-83A1-F6EECF244321}">
                <p14:modId xmlns:p14="http://schemas.microsoft.com/office/powerpoint/2010/main" val="4140961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テキスト ボックス 4">
            <a:extLst>
              <a:ext uri="{FF2B5EF4-FFF2-40B4-BE49-F238E27FC236}">
                <a16:creationId xmlns:a16="http://schemas.microsoft.com/office/drawing/2014/main" id="{1DC13237-D085-6F3A-5BB4-76E5530FE75C}"/>
              </a:ext>
            </a:extLst>
          </p:cNvPr>
          <p:cNvSpPr txBox="1"/>
          <p:nvPr userDrawn="1"/>
        </p:nvSpPr>
        <p:spPr>
          <a:xfrm>
            <a:off x="418755" y="157169"/>
            <a:ext cx="9072000" cy="360000"/>
          </a:xfrm>
          <a:prstGeom prst="rect">
            <a:avLst/>
          </a:prstGeom>
          <a:solidFill>
            <a:schemeClr val="tx2"/>
          </a:solidFill>
          <a:ln>
            <a:solidFill>
              <a:schemeClr val="tx2"/>
            </a:solidFill>
          </a:ln>
        </p:spPr>
        <p:txBody>
          <a:bodyPr wrap="square" rtlCol="0" anchor="ctr">
            <a:noAutofit/>
          </a:bodyPr>
          <a:lstStyle/>
          <a:p>
            <a:pPr algn="l"/>
            <a:r>
              <a:rPr lang="zh-TW" altLang="en-US" sz="1800" b="1" dirty="0">
                <a:solidFill>
                  <a:schemeClr val="bg1"/>
                </a:solidFill>
                <a:latin typeface="+mn-ea"/>
              </a:rPr>
              <a:t>１．企業概要</a:t>
            </a:r>
          </a:p>
        </p:txBody>
      </p:sp>
      <p:sp>
        <p:nvSpPr>
          <p:cNvPr id="6" name="スライド番号プレースホルダー 5">
            <a:extLst>
              <a:ext uri="{FF2B5EF4-FFF2-40B4-BE49-F238E27FC236}">
                <a16:creationId xmlns:a16="http://schemas.microsoft.com/office/drawing/2014/main" id="{F62161ED-A15F-026A-9D0B-C66E680D5F7B}"/>
              </a:ext>
            </a:extLst>
          </p:cNvPr>
          <p:cNvSpPr txBox="1">
            <a:spLocks/>
          </p:cNvSpPr>
          <p:nvPr userDrawn="1"/>
        </p:nvSpPr>
        <p:spPr>
          <a:xfrm>
            <a:off x="8052858" y="6314015"/>
            <a:ext cx="1440000" cy="288000"/>
          </a:xfrm>
          <a:prstGeom prst="rect">
            <a:avLst/>
          </a:prstGeom>
          <a:ln>
            <a:noFill/>
          </a:ln>
        </p:spPr>
        <p:txBody>
          <a:bodyPr vert="horz" lIns="91440" tIns="45720" rIns="91440" bIns="45720" rtlCol="0" anchor="ctr"/>
          <a:lstStyle>
            <a:defPPr>
              <a:defRPr lang="en-US"/>
            </a:defPPr>
            <a:lvl1pPr algn="r" rtl="0" fontAlgn="base">
              <a:spcBef>
                <a:spcPct val="0"/>
              </a:spcBef>
              <a:spcAft>
                <a:spcPct val="0"/>
              </a:spcAft>
              <a:defRPr sz="1600" kern="1200">
                <a:solidFill>
                  <a:schemeClr val="tx1"/>
                </a:solidFill>
                <a:latin typeface="Yu Gothic UI" panose="020B0500000000000000" pitchFamily="50" charset="-128"/>
                <a:ea typeface="Yu Gothic UI" panose="020B0500000000000000" pitchFamily="50" charset="-128"/>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6DAE7513-DBFD-46D7-A562-40B7E0D860AF}" type="slidenum">
              <a:rPr kumimoji="1" lang="ja-JP" altLang="en-US" smtClean="0"/>
              <a:pPr/>
              <a:t>‹#›</a:t>
            </a:fld>
            <a:endParaRPr kumimoji="1" lang="ja-JP" altLang="en-US"/>
          </a:p>
        </p:txBody>
      </p:sp>
    </p:spTree>
    <p:extLst>
      <p:ext uri="{BB962C8B-B14F-4D97-AF65-F5344CB8AC3E}">
        <p14:creationId xmlns:p14="http://schemas.microsoft.com/office/powerpoint/2010/main" val="253086590"/>
      </p:ext>
    </p:extLst>
  </p:cSld>
  <p:clrMap bg1="lt1" tx1="dk1" bg2="lt2" tx2="dk2" accent1="accent1" accent2="accent2" accent3="accent3" accent4="accent4" accent5="accent5" accent6="accent6" hlink="hlink" folHlink="folHlink"/>
  <p:sldLayoutIdLst>
    <p:sldLayoutId id="2147483948" r:id="rId1"/>
  </p:sldLayoutIdLst>
  <p:hf hdr="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userDrawn="1">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userDrawn="1">
          <p15:clr>
            <a:srgbClr val="A4A3A4"/>
          </p15:clr>
        </p15:guide>
        <p15:guide id="10" orient="horz" pos="3974">
          <p15:clr>
            <a:srgbClr val="A4A3A4"/>
          </p15:clr>
        </p15:guide>
        <p15:guide id="11" orient="horz" pos="4156">
          <p15:clr>
            <a:srgbClr val="A4A3A4"/>
          </p15:clr>
        </p15:guide>
        <p15:guide id="12" orient="horz" pos="4269">
          <p15:clr>
            <a:srgbClr val="A4A3A4"/>
          </p15:clr>
        </p15:guide>
        <p15:guide id="13" orient="horz" pos="640" userDrawn="1">
          <p15:clr>
            <a:srgbClr val="A4A3A4"/>
          </p15:clr>
        </p15:guide>
        <p15:guide id="14" orient="horz" pos="935" userDrawn="1">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3"/>
            </p:custDataLst>
            <p:extLst>
              <p:ext uri="{D42A27DB-BD31-4B8C-83A1-F6EECF244321}">
                <p14:modId xmlns:p14="http://schemas.microsoft.com/office/powerpoint/2010/main" val="4140961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テキスト ボックス 4">
            <a:extLst>
              <a:ext uri="{FF2B5EF4-FFF2-40B4-BE49-F238E27FC236}">
                <a16:creationId xmlns:a16="http://schemas.microsoft.com/office/drawing/2014/main" id="{1DC13237-D085-6F3A-5BB4-76E5530FE75C}"/>
              </a:ext>
            </a:extLst>
          </p:cNvPr>
          <p:cNvSpPr txBox="1"/>
          <p:nvPr userDrawn="1"/>
        </p:nvSpPr>
        <p:spPr>
          <a:xfrm>
            <a:off x="418755" y="157169"/>
            <a:ext cx="9072000" cy="360000"/>
          </a:xfrm>
          <a:prstGeom prst="rect">
            <a:avLst/>
          </a:prstGeom>
          <a:solidFill>
            <a:schemeClr val="tx2"/>
          </a:solidFill>
          <a:ln>
            <a:solidFill>
              <a:schemeClr val="tx2"/>
            </a:solidFill>
          </a:ln>
        </p:spPr>
        <p:txBody>
          <a:bodyPr wrap="square" rtlCol="0" anchor="ctr">
            <a:noAutofit/>
          </a:bodyPr>
          <a:lstStyle/>
          <a:p>
            <a:pPr algn="l"/>
            <a:r>
              <a:rPr lang="ja-JP" altLang="en-US" sz="1800" b="1" dirty="0">
                <a:solidFill>
                  <a:schemeClr val="bg1"/>
                </a:solidFill>
                <a:latin typeface="+mn-ea"/>
              </a:rPr>
              <a:t>２．ビジネスモデルの革新性</a:t>
            </a:r>
          </a:p>
        </p:txBody>
      </p:sp>
      <p:sp>
        <p:nvSpPr>
          <p:cNvPr id="6" name="スライド番号プレースホルダー 5">
            <a:extLst>
              <a:ext uri="{FF2B5EF4-FFF2-40B4-BE49-F238E27FC236}">
                <a16:creationId xmlns:a16="http://schemas.microsoft.com/office/drawing/2014/main" id="{F62161ED-A15F-026A-9D0B-C66E680D5F7B}"/>
              </a:ext>
            </a:extLst>
          </p:cNvPr>
          <p:cNvSpPr txBox="1">
            <a:spLocks/>
          </p:cNvSpPr>
          <p:nvPr userDrawn="1"/>
        </p:nvSpPr>
        <p:spPr>
          <a:xfrm>
            <a:off x="8052858" y="6314015"/>
            <a:ext cx="1440000" cy="288000"/>
          </a:xfrm>
          <a:prstGeom prst="rect">
            <a:avLst/>
          </a:prstGeom>
          <a:ln>
            <a:noFill/>
          </a:ln>
        </p:spPr>
        <p:txBody>
          <a:bodyPr vert="horz" lIns="91440" tIns="45720" rIns="91440" bIns="45720" rtlCol="0" anchor="ctr"/>
          <a:lstStyle>
            <a:defPPr>
              <a:defRPr lang="en-US"/>
            </a:defPPr>
            <a:lvl1pPr algn="r" rtl="0" fontAlgn="base">
              <a:spcBef>
                <a:spcPct val="0"/>
              </a:spcBef>
              <a:spcAft>
                <a:spcPct val="0"/>
              </a:spcAft>
              <a:defRPr sz="1600" kern="1200">
                <a:solidFill>
                  <a:schemeClr val="tx1"/>
                </a:solidFill>
                <a:latin typeface="Yu Gothic UI" panose="020B0500000000000000" pitchFamily="50" charset="-128"/>
                <a:ea typeface="Yu Gothic UI" panose="020B0500000000000000" pitchFamily="50" charset="-128"/>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6DAE7513-DBFD-46D7-A562-40B7E0D860AF}" type="slidenum">
              <a:rPr kumimoji="1" lang="ja-JP" altLang="en-US" smtClean="0"/>
              <a:pPr/>
              <a:t>‹#›</a:t>
            </a:fld>
            <a:endParaRPr kumimoji="1" lang="ja-JP" altLang="en-US"/>
          </a:p>
        </p:txBody>
      </p:sp>
    </p:spTree>
    <p:extLst>
      <p:ext uri="{BB962C8B-B14F-4D97-AF65-F5344CB8AC3E}">
        <p14:creationId xmlns:p14="http://schemas.microsoft.com/office/powerpoint/2010/main" val="1108787398"/>
      </p:ext>
    </p:extLst>
  </p:cSld>
  <p:clrMap bg1="lt1" tx1="dk1" bg2="lt2" tx2="dk2" accent1="accent1" accent2="accent2" accent3="accent3" accent4="accent4" accent5="accent5" accent6="accent6" hlink="hlink" folHlink="folHlink"/>
  <p:sldLayoutIdLst>
    <p:sldLayoutId id="2147483982" r:id="rId1"/>
  </p:sldLayoutIdLst>
  <p:hf hdr="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10" orient="horz" pos="3974">
          <p15:clr>
            <a:srgbClr val="A4A3A4"/>
          </p15:clr>
        </p15:guide>
        <p15:guide id="11" orient="horz" pos="4156">
          <p15:clr>
            <a:srgbClr val="A4A3A4"/>
          </p15:clr>
        </p15:guide>
        <p15:guide id="12" orient="horz" pos="4269">
          <p15:clr>
            <a:srgbClr val="A4A3A4"/>
          </p15:clr>
        </p15:guide>
        <p15:guide id="13" orient="horz" pos="640" userDrawn="1">
          <p15:clr>
            <a:srgbClr val="A4A3A4"/>
          </p15:clr>
        </p15:guide>
        <p15:guide id="14" orient="horz" pos="935">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3"/>
            </p:custDataLst>
            <p:extLst>
              <p:ext uri="{D42A27DB-BD31-4B8C-83A1-F6EECF244321}">
                <p14:modId xmlns:p14="http://schemas.microsoft.com/office/powerpoint/2010/main" val="4140961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テキスト ボックス 4">
            <a:extLst>
              <a:ext uri="{FF2B5EF4-FFF2-40B4-BE49-F238E27FC236}">
                <a16:creationId xmlns:a16="http://schemas.microsoft.com/office/drawing/2014/main" id="{1DC13237-D085-6F3A-5BB4-76E5530FE75C}"/>
              </a:ext>
            </a:extLst>
          </p:cNvPr>
          <p:cNvSpPr txBox="1"/>
          <p:nvPr userDrawn="1"/>
        </p:nvSpPr>
        <p:spPr>
          <a:xfrm>
            <a:off x="418755" y="157169"/>
            <a:ext cx="9072000" cy="360000"/>
          </a:xfrm>
          <a:prstGeom prst="rect">
            <a:avLst/>
          </a:prstGeom>
          <a:solidFill>
            <a:schemeClr val="tx2"/>
          </a:solidFill>
          <a:ln>
            <a:solidFill>
              <a:schemeClr val="tx2"/>
            </a:solidFill>
          </a:ln>
        </p:spPr>
        <p:txBody>
          <a:bodyPr wrap="square" rtlCol="0" anchor="ctr">
            <a:noAutofit/>
          </a:bodyPr>
          <a:lstStyle/>
          <a:p>
            <a:pPr algn="l"/>
            <a:r>
              <a:rPr lang="ja-JP" altLang="en-US" sz="1800" b="1" dirty="0">
                <a:solidFill>
                  <a:schemeClr val="bg1"/>
                </a:solidFill>
                <a:latin typeface="+mn-ea"/>
              </a:rPr>
              <a:t>３．社会課題解決への寄与</a:t>
            </a:r>
          </a:p>
        </p:txBody>
      </p:sp>
      <p:sp>
        <p:nvSpPr>
          <p:cNvPr id="6" name="スライド番号プレースホルダー 5">
            <a:extLst>
              <a:ext uri="{FF2B5EF4-FFF2-40B4-BE49-F238E27FC236}">
                <a16:creationId xmlns:a16="http://schemas.microsoft.com/office/drawing/2014/main" id="{F62161ED-A15F-026A-9D0B-C66E680D5F7B}"/>
              </a:ext>
            </a:extLst>
          </p:cNvPr>
          <p:cNvSpPr txBox="1">
            <a:spLocks/>
          </p:cNvSpPr>
          <p:nvPr userDrawn="1"/>
        </p:nvSpPr>
        <p:spPr>
          <a:xfrm>
            <a:off x="8052858" y="6314015"/>
            <a:ext cx="1440000" cy="288000"/>
          </a:xfrm>
          <a:prstGeom prst="rect">
            <a:avLst/>
          </a:prstGeom>
          <a:ln>
            <a:noFill/>
          </a:ln>
        </p:spPr>
        <p:txBody>
          <a:bodyPr vert="horz" lIns="91440" tIns="45720" rIns="91440" bIns="45720" rtlCol="0" anchor="ctr"/>
          <a:lstStyle>
            <a:defPPr>
              <a:defRPr lang="en-US"/>
            </a:defPPr>
            <a:lvl1pPr algn="r" rtl="0" fontAlgn="base">
              <a:spcBef>
                <a:spcPct val="0"/>
              </a:spcBef>
              <a:spcAft>
                <a:spcPct val="0"/>
              </a:spcAft>
              <a:defRPr sz="1600" kern="1200">
                <a:solidFill>
                  <a:schemeClr val="tx1"/>
                </a:solidFill>
                <a:latin typeface="Yu Gothic UI" panose="020B0500000000000000" pitchFamily="50" charset="-128"/>
                <a:ea typeface="Yu Gothic UI" panose="020B0500000000000000" pitchFamily="50" charset="-128"/>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6DAE7513-DBFD-46D7-A562-40B7E0D860AF}" type="slidenum">
              <a:rPr kumimoji="1" lang="ja-JP" altLang="en-US" smtClean="0"/>
              <a:pPr/>
              <a:t>‹#›</a:t>
            </a:fld>
            <a:endParaRPr kumimoji="1" lang="ja-JP" altLang="en-US"/>
          </a:p>
        </p:txBody>
      </p:sp>
    </p:spTree>
    <p:extLst>
      <p:ext uri="{BB962C8B-B14F-4D97-AF65-F5344CB8AC3E}">
        <p14:creationId xmlns:p14="http://schemas.microsoft.com/office/powerpoint/2010/main" val="4137758907"/>
      </p:ext>
    </p:extLst>
  </p:cSld>
  <p:clrMap bg1="lt1" tx1="dk1" bg2="lt2" tx2="dk2" accent1="accent1" accent2="accent2" accent3="accent3" accent4="accent4" accent5="accent5" accent6="accent6" hlink="hlink" folHlink="folHlink"/>
  <p:sldLayoutIdLst>
    <p:sldLayoutId id="2147483984" r:id="rId1"/>
  </p:sldLayoutIdLst>
  <p:hf hdr="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10" orient="horz" pos="3974">
          <p15:clr>
            <a:srgbClr val="A4A3A4"/>
          </p15:clr>
        </p15:guide>
        <p15:guide id="11" orient="horz" pos="4156">
          <p15:clr>
            <a:srgbClr val="A4A3A4"/>
          </p15:clr>
        </p15:guide>
        <p15:guide id="12" orient="horz" pos="4269">
          <p15:clr>
            <a:srgbClr val="A4A3A4"/>
          </p15:clr>
        </p15:guide>
        <p15:guide id="13" orient="horz" pos="640" userDrawn="1">
          <p15:clr>
            <a:srgbClr val="A4A3A4"/>
          </p15:clr>
        </p15:guide>
        <p15:guide id="14" orient="horz" pos="935">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3"/>
            </p:custDataLst>
            <p:extLst>
              <p:ext uri="{D42A27DB-BD31-4B8C-83A1-F6EECF244321}">
                <p14:modId xmlns:p14="http://schemas.microsoft.com/office/powerpoint/2010/main" val="4140961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テキスト ボックス 4">
            <a:extLst>
              <a:ext uri="{FF2B5EF4-FFF2-40B4-BE49-F238E27FC236}">
                <a16:creationId xmlns:a16="http://schemas.microsoft.com/office/drawing/2014/main" id="{1DC13237-D085-6F3A-5BB4-76E5530FE75C}"/>
              </a:ext>
            </a:extLst>
          </p:cNvPr>
          <p:cNvSpPr txBox="1"/>
          <p:nvPr userDrawn="1"/>
        </p:nvSpPr>
        <p:spPr>
          <a:xfrm>
            <a:off x="418755" y="157169"/>
            <a:ext cx="9072000" cy="360000"/>
          </a:xfrm>
          <a:prstGeom prst="rect">
            <a:avLst/>
          </a:prstGeom>
          <a:solidFill>
            <a:schemeClr val="tx2"/>
          </a:solidFill>
          <a:ln>
            <a:solidFill>
              <a:schemeClr val="tx2"/>
            </a:solidFill>
          </a:ln>
        </p:spPr>
        <p:txBody>
          <a:bodyPr wrap="square" rtlCol="0" anchor="ctr">
            <a:noAutofit/>
          </a:bodyPr>
          <a:lstStyle/>
          <a:p>
            <a:pPr algn="l"/>
            <a:r>
              <a:rPr lang="ja-JP" altLang="en-US" sz="1800" b="1" dirty="0">
                <a:solidFill>
                  <a:schemeClr val="bg1"/>
                </a:solidFill>
                <a:latin typeface="+mn-ea"/>
              </a:rPr>
              <a:t>４．実証実験の実現性</a:t>
            </a:r>
          </a:p>
        </p:txBody>
      </p:sp>
      <p:sp>
        <p:nvSpPr>
          <p:cNvPr id="6" name="スライド番号プレースホルダー 5">
            <a:extLst>
              <a:ext uri="{FF2B5EF4-FFF2-40B4-BE49-F238E27FC236}">
                <a16:creationId xmlns:a16="http://schemas.microsoft.com/office/drawing/2014/main" id="{F62161ED-A15F-026A-9D0B-C66E680D5F7B}"/>
              </a:ext>
            </a:extLst>
          </p:cNvPr>
          <p:cNvSpPr txBox="1">
            <a:spLocks/>
          </p:cNvSpPr>
          <p:nvPr userDrawn="1"/>
        </p:nvSpPr>
        <p:spPr>
          <a:xfrm>
            <a:off x="8052858" y="6314015"/>
            <a:ext cx="1440000" cy="288000"/>
          </a:xfrm>
          <a:prstGeom prst="rect">
            <a:avLst/>
          </a:prstGeom>
          <a:ln>
            <a:noFill/>
          </a:ln>
        </p:spPr>
        <p:txBody>
          <a:bodyPr vert="horz" lIns="91440" tIns="45720" rIns="91440" bIns="45720" rtlCol="0" anchor="ctr"/>
          <a:lstStyle>
            <a:defPPr>
              <a:defRPr lang="en-US"/>
            </a:defPPr>
            <a:lvl1pPr algn="r" rtl="0" fontAlgn="base">
              <a:spcBef>
                <a:spcPct val="0"/>
              </a:spcBef>
              <a:spcAft>
                <a:spcPct val="0"/>
              </a:spcAft>
              <a:defRPr sz="1600" kern="1200">
                <a:solidFill>
                  <a:schemeClr val="tx1"/>
                </a:solidFill>
                <a:latin typeface="Yu Gothic UI" panose="020B0500000000000000" pitchFamily="50" charset="-128"/>
                <a:ea typeface="Yu Gothic UI" panose="020B0500000000000000" pitchFamily="50" charset="-128"/>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6DAE7513-DBFD-46D7-A562-40B7E0D860AF}" type="slidenum">
              <a:rPr kumimoji="1" lang="ja-JP" altLang="en-US" smtClean="0"/>
              <a:pPr/>
              <a:t>‹#›</a:t>
            </a:fld>
            <a:endParaRPr kumimoji="1" lang="ja-JP" altLang="en-US"/>
          </a:p>
        </p:txBody>
      </p:sp>
    </p:spTree>
    <p:extLst>
      <p:ext uri="{BB962C8B-B14F-4D97-AF65-F5344CB8AC3E}">
        <p14:creationId xmlns:p14="http://schemas.microsoft.com/office/powerpoint/2010/main" val="2801799641"/>
      </p:ext>
    </p:extLst>
  </p:cSld>
  <p:clrMap bg1="lt1" tx1="dk1" bg2="lt2" tx2="dk2" accent1="accent1" accent2="accent2" accent3="accent3" accent4="accent4" accent5="accent5" accent6="accent6" hlink="hlink" folHlink="folHlink"/>
  <p:sldLayoutIdLst>
    <p:sldLayoutId id="2147483986" r:id="rId1"/>
  </p:sldLayoutIdLst>
  <p:hf hdr="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10" orient="horz" pos="3974">
          <p15:clr>
            <a:srgbClr val="A4A3A4"/>
          </p15:clr>
        </p15:guide>
        <p15:guide id="11" orient="horz" pos="4156">
          <p15:clr>
            <a:srgbClr val="A4A3A4"/>
          </p15:clr>
        </p15:guide>
        <p15:guide id="12" orient="horz" pos="4269">
          <p15:clr>
            <a:srgbClr val="A4A3A4"/>
          </p15:clr>
        </p15:guide>
        <p15:guide id="13" orient="horz" pos="640" userDrawn="1">
          <p15:clr>
            <a:srgbClr val="A4A3A4"/>
          </p15:clr>
        </p15:guide>
        <p15:guide id="14" orient="horz" pos="935">
          <p15:clr>
            <a:srgbClr val="A4A3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3"/>
            </p:custDataLst>
            <p:extLst>
              <p:ext uri="{D42A27DB-BD31-4B8C-83A1-F6EECF244321}">
                <p14:modId xmlns:p14="http://schemas.microsoft.com/office/powerpoint/2010/main" val="4140961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テキスト ボックス 4">
            <a:extLst>
              <a:ext uri="{FF2B5EF4-FFF2-40B4-BE49-F238E27FC236}">
                <a16:creationId xmlns:a16="http://schemas.microsoft.com/office/drawing/2014/main" id="{1DC13237-D085-6F3A-5BB4-76E5530FE75C}"/>
              </a:ext>
            </a:extLst>
          </p:cNvPr>
          <p:cNvSpPr txBox="1"/>
          <p:nvPr userDrawn="1"/>
        </p:nvSpPr>
        <p:spPr>
          <a:xfrm>
            <a:off x="418755" y="157169"/>
            <a:ext cx="9072000" cy="360000"/>
          </a:xfrm>
          <a:prstGeom prst="rect">
            <a:avLst/>
          </a:prstGeom>
          <a:solidFill>
            <a:schemeClr val="tx2"/>
          </a:solidFill>
          <a:ln>
            <a:solidFill>
              <a:schemeClr val="tx2"/>
            </a:solidFill>
          </a:ln>
        </p:spPr>
        <p:txBody>
          <a:bodyPr wrap="square" rtlCol="0" anchor="ctr">
            <a:noAutofit/>
          </a:bodyPr>
          <a:lstStyle/>
          <a:p>
            <a:pPr algn="l"/>
            <a:r>
              <a:rPr lang="ja-JP" altLang="en-US" sz="1800" b="1" dirty="0">
                <a:solidFill>
                  <a:schemeClr val="bg1"/>
                </a:solidFill>
                <a:latin typeface="+mn-ea"/>
              </a:rPr>
              <a:t>５．産業クラスター創出への寄与</a:t>
            </a:r>
          </a:p>
        </p:txBody>
      </p:sp>
      <p:sp>
        <p:nvSpPr>
          <p:cNvPr id="6" name="スライド番号プレースホルダー 5">
            <a:extLst>
              <a:ext uri="{FF2B5EF4-FFF2-40B4-BE49-F238E27FC236}">
                <a16:creationId xmlns:a16="http://schemas.microsoft.com/office/drawing/2014/main" id="{F62161ED-A15F-026A-9D0B-C66E680D5F7B}"/>
              </a:ext>
            </a:extLst>
          </p:cNvPr>
          <p:cNvSpPr txBox="1">
            <a:spLocks/>
          </p:cNvSpPr>
          <p:nvPr userDrawn="1"/>
        </p:nvSpPr>
        <p:spPr>
          <a:xfrm>
            <a:off x="8052858" y="6314015"/>
            <a:ext cx="1440000" cy="288000"/>
          </a:xfrm>
          <a:prstGeom prst="rect">
            <a:avLst/>
          </a:prstGeom>
          <a:ln>
            <a:noFill/>
          </a:ln>
        </p:spPr>
        <p:txBody>
          <a:bodyPr vert="horz" lIns="91440" tIns="45720" rIns="91440" bIns="45720" rtlCol="0" anchor="ctr"/>
          <a:lstStyle>
            <a:defPPr>
              <a:defRPr lang="en-US"/>
            </a:defPPr>
            <a:lvl1pPr algn="r" rtl="0" fontAlgn="base">
              <a:spcBef>
                <a:spcPct val="0"/>
              </a:spcBef>
              <a:spcAft>
                <a:spcPct val="0"/>
              </a:spcAft>
              <a:defRPr sz="1600" kern="1200">
                <a:solidFill>
                  <a:schemeClr val="tx1"/>
                </a:solidFill>
                <a:latin typeface="Yu Gothic UI" panose="020B0500000000000000" pitchFamily="50" charset="-128"/>
                <a:ea typeface="Yu Gothic UI" panose="020B0500000000000000" pitchFamily="50" charset="-128"/>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6DAE7513-DBFD-46D7-A562-40B7E0D860AF}" type="slidenum">
              <a:rPr kumimoji="1" lang="ja-JP" altLang="en-US" smtClean="0"/>
              <a:pPr/>
              <a:t>‹#›</a:t>
            </a:fld>
            <a:endParaRPr kumimoji="1" lang="ja-JP" altLang="en-US"/>
          </a:p>
        </p:txBody>
      </p:sp>
    </p:spTree>
    <p:extLst>
      <p:ext uri="{BB962C8B-B14F-4D97-AF65-F5344CB8AC3E}">
        <p14:creationId xmlns:p14="http://schemas.microsoft.com/office/powerpoint/2010/main" val="3881668963"/>
      </p:ext>
    </p:extLst>
  </p:cSld>
  <p:clrMap bg1="lt1" tx1="dk1" bg2="lt2" tx2="dk2" accent1="accent1" accent2="accent2" accent3="accent3" accent4="accent4" accent5="accent5" accent6="accent6" hlink="hlink" folHlink="folHlink"/>
  <p:sldLayoutIdLst>
    <p:sldLayoutId id="2147483988" r:id="rId1"/>
  </p:sldLayoutIdLst>
  <p:hf hdr="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10" orient="horz" pos="3974">
          <p15:clr>
            <a:srgbClr val="A4A3A4"/>
          </p15:clr>
        </p15:guide>
        <p15:guide id="11" orient="horz" pos="4156">
          <p15:clr>
            <a:srgbClr val="A4A3A4"/>
          </p15:clr>
        </p15:guide>
        <p15:guide id="12" orient="horz" pos="4269">
          <p15:clr>
            <a:srgbClr val="A4A3A4"/>
          </p15:clr>
        </p15:guide>
        <p15:guide id="13" orient="horz" pos="640" userDrawn="1">
          <p15:clr>
            <a:srgbClr val="A4A3A4"/>
          </p15:clr>
        </p15:guide>
        <p15:guide id="14" orient="horz" pos="935">
          <p15:clr>
            <a:srgbClr val="A4A3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3"/>
            </p:custDataLst>
            <p:extLst>
              <p:ext uri="{D42A27DB-BD31-4B8C-83A1-F6EECF244321}">
                <p14:modId xmlns:p14="http://schemas.microsoft.com/office/powerpoint/2010/main" val="4140961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テキスト ボックス 4">
            <a:extLst>
              <a:ext uri="{FF2B5EF4-FFF2-40B4-BE49-F238E27FC236}">
                <a16:creationId xmlns:a16="http://schemas.microsoft.com/office/drawing/2014/main" id="{1DC13237-D085-6F3A-5BB4-76E5530FE75C}"/>
              </a:ext>
            </a:extLst>
          </p:cNvPr>
          <p:cNvSpPr txBox="1"/>
          <p:nvPr userDrawn="1"/>
        </p:nvSpPr>
        <p:spPr>
          <a:xfrm>
            <a:off x="418755" y="157169"/>
            <a:ext cx="9072000" cy="360000"/>
          </a:xfrm>
          <a:prstGeom prst="rect">
            <a:avLst/>
          </a:prstGeom>
          <a:solidFill>
            <a:schemeClr val="tx2"/>
          </a:solidFill>
          <a:ln>
            <a:solidFill>
              <a:schemeClr val="tx2"/>
            </a:solidFill>
          </a:ln>
        </p:spPr>
        <p:txBody>
          <a:bodyPr wrap="square" rtlCol="0" anchor="ctr">
            <a:noAutofit/>
          </a:bodyPr>
          <a:lstStyle/>
          <a:p>
            <a:pPr algn="l"/>
            <a:r>
              <a:rPr lang="ja-JP" altLang="en-US" sz="1800" b="1" dirty="0">
                <a:solidFill>
                  <a:schemeClr val="bg1"/>
                </a:solidFill>
                <a:latin typeface="+mn-ea"/>
              </a:rPr>
              <a:t>６．区内ものづくり企業・区内大学との共創効果</a:t>
            </a:r>
          </a:p>
        </p:txBody>
      </p:sp>
      <p:sp>
        <p:nvSpPr>
          <p:cNvPr id="6" name="スライド番号プレースホルダー 5">
            <a:extLst>
              <a:ext uri="{FF2B5EF4-FFF2-40B4-BE49-F238E27FC236}">
                <a16:creationId xmlns:a16="http://schemas.microsoft.com/office/drawing/2014/main" id="{F62161ED-A15F-026A-9D0B-C66E680D5F7B}"/>
              </a:ext>
            </a:extLst>
          </p:cNvPr>
          <p:cNvSpPr txBox="1">
            <a:spLocks/>
          </p:cNvSpPr>
          <p:nvPr userDrawn="1"/>
        </p:nvSpPr>
        <p:spPr>
          <a:xfrm>
            <a:off x="8052858" y="6314015"/>
            <a:ext cx="1440000" cy="288000"/>
          </a:xfrm>
          <a:prstGeom prst="rect">
            <a:avLst/>
          </a:prstGeom>
          <a:ln>
            <a:noFill/>
          </a:ln>
        </p:spPr>
        <p:txBody>
          <a:bodyPr vert="horz" lIns="91440" tIns="45720" rIns="91440" bIns="45720" rtlCol="0" anchor="ctr"/>
          <a:lstStyle>
            <a:defPPr>
              <a:defRPr lang="en-US"/>
            </a:defPPr>
            <a:lvl1pPr algn="r" rtl="0" fontAlgn="base">
              <a:spcBef>
                <a:spcPct val="0"/>
              </a:spcBef>
              <a:spcAft>
                <a:spcPct val="0"/>
              </a:spcAft>
              <a:defRPr sz="1600" kern="1200">
                <a:solidFill>
                  <a:schemeClr val="tx1"/>
                </a:solidFill>
                <a:latin typeface="Yu Gothic UI" panose="020B0500000000000000" pitchFamily="50" charset="-128"/>
                <a:ea typeface="Yu Gothic UI" panose="020B0500000000000000" pitchFamily="50" charset="-128"/>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6DAE7513-DBFD-46D7-A562-40B7E0D860AF}" type="slidenum">
              <a:rPr kumimoji="1" lang="ja-JP" altLang="en-US" smtClean="0"/>
              <a:pPr/>
              <a:t>‹#›</a:t>
            </a:fld>
            <a:endParaRPr kumimoji="1" lang="ja-JP" altLang="en-US"/>
          </a:p>
        </p:txBody>
      </p:sp>
    </p:spTree>
    <p:extLst>
      <p:ext uri="{BB962C8B-B14F-4D97-AF65-F5344CB8AC3E}">
        <p14:creationId xmlns:p14="http://schemas.microsoft.com/office/powerpoint/2010/main" val="3291839515"/>
      </p:ext>
    </p:extLst>
  </p:cSld>
  <p:clrMap bg1="lt1" tx1="dk1" bg2="lt2" tx2="dk2" accent1="accent1" accent2="accent2" accent3="accent3" accent4="accent4" accent5="accent5" accent6="accent6" hlink="hlink" folHlink="folHlink"/>
  <p:sldLayoutIdLst>
    <p:sldLayoutId id="2147483990" r:id="rId1"/>
  </p:sldLayoutIdLst>
  <p:hf hdr="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504">
          <p15:clr>
            <a:srgbClr val="A4A3A4"/>
          </p15:clr>
        </p15:guide>
        <p15:guide id="10" orient="horz" pos="3974">
          <p15:clr>
            <a:srgbClr val="A4A3A4"/>
          </p15:clr>
        </p15:guide>
        <p15:guide id="11" orient="horz" pos="4156">
          <p15:clr>
            <a:srgbClr val="A4A3A4"/>
          </p15:clr>
        </p15:guide>
        <p15:guide id="12" orient="horz" pos="4269">
          <p15:clr>
            <a:srgbClr val="A4A3A4"/>
          </p15:clr>
        </p15:guide>
        <p15:guide id="13" orient="horz" pos="640" userDrawn="1">
          <p15:clr>
            <a:srgbClr val="A4A3A4"/>
          </p15:clr>
        </p15:guide>
        <p15:guide id="14" orient="horz" pos="935">
          <p15:clr>
            <a:srgbClr val="A4A3A4"/>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graphicFrame>
        <p:nvGraphicFramePr>
          <p:cNvPr id="4" name="オブジェクト 3" hidden="1"/>
          <p:cNvGraphicFramePr>
            <a:graphicFrameLocks noChangeAspect="1"/>
          </p:cNvGraphicFramePr>
          <p:nvPr userDrawn="1">
            <p:custDataLst>
              <p:tags r:id="rId3"/>
            </p:custDataLst>
            <p:extLst>
              <p:ext uri="{D42A27DB-BD31-4B8C-83A1-F6EECF244321}">
                <p14:modId xmlns:p14="http://schemas.microsoft.com/office/powerpoint/2010/main" val="41409618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4" imgW="563" imgH="564" progId="TCLayout.ActiveDocument.1">
                  <p:embed/>
                </p:oleObj>
              </mc:Choice>
              <mc:Fallback>
                <p:oleObj name="think-cell スライド" r:id="rId4" imgW="563" imgH="564" progId="TCLayout.ActiveDocument.1">
                  <p:embed/>
                  <p:pic>
                    <p:nvPicPr>
                      <p:cNvPr id="4" name="オブジェクト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テキスト ボックス 4">
            <a:extLst>
              <a:ext uri="{FF2B5EF4-FFF2-40B4-BE49-F238E27FC236}">
                <a16:creationId xmlns:a16="http://schemas.microsoft.com/office/drawing/2014/main" id="{1DC13237-D085-6F3A-5BB4-76E5530FE75C}"/>
              </a:ext>
            </a:extLst>
          </p:cNvPr>
          <p:cNvSpPr txBox="1"/>
          <p:nvPr userDrawn="1"/>
        </p:nvSpPr>
        <p:spPr>
          <a:xfrm>
            <a:off x="418755" y="157169"/>
            <a:ext cx="9072000" cy="360000"/>
          </a:xfrm>
          <a:prstGeom prst="rect">
            <a:avLst/>
          </a:prstGeom>
          <a:solidFill>
            <a:schemeClr val="tx2"/>
          </a:solidFill>
          <a:ln>
            <a:solidFill>
              <a:schemeClr val="tx2"/>
            </a:solidFill>
          </a:ln>
        </p:spPr>
        <p:txBody>
          <a:bodyPr wrap="square" rtlCol="0" anchor="ctr">
            <a:noAutofit/>
          </a:bodyPr>
          <a:lstStyle/>
          <a:p>
            <a:pPr algn="l"/>
            <a:r>
              <a:rPr lang="zh-TW" altLang="en-US" sz="1800" b="1" dirty="0">
                <a:solidFill>
                  <a:schemeClr val="bg1"/>
                </a:solidFill>
                <a:latin typeface="+mn-ea"/>
              </a:rPr>
              <a:t>７．実証実験事業収支計画</a:t>
            </a:r>
          </a:p>
        </p:txBody>
      </p:sp>
      <p:sp>
        <p:nvSpPr>
          <p:cNvPr id="6" name="スライド番号プレースホルダー 5">
            <a:extLst>
              <a:ext uri="{FF2B5EF4-FFF2-40B4-BE49-F238E27FC236}">
                <a16:creationId xmlns:a16="http://schemas.microsoft.com/office/drawing/2014/main" id="{F62161ED-A15F-026A-9D0B-C66E680D5F7B}"/>
              </a:ext>
            </a:extLst>
          </p:cNvPr>
          <p:cNvSpPr txBox="1">
            <a:spLocks/>
          </p:cNvSpPr>
          <p:nvPr userDrawn="1"/>
        </p:nvSpPr>
        <p:spPr>
          <a:xfrm>
            <a:off x="8052858" y="6314015"/>
            <a:ext cx="1440000" cy="288000"/>
          </a:xfrm>
          <a:prstGeom prst="rect">
            <a:avLst/>
          </a:prstGeom>
          <a:ln>
            <a:noFill/>
          </a:ln>
        </p:spPr>
        <p:txBody>
          <a:bodyPr vert="horz" lIns="91440" tIns="45720" rIns="91440" bIns="45720" rtlCol="0" anchor="ctr"/>
          <a:lstStyle>
            <a:defPPr>
              <a:defRPr lang="en-US"/>
            </a:defPPr>
            <a:lvl1pPr algn="r" rtl="0" fontAlgn="base">
              <a:spcBef>
                <a:spcPct val="0"/>
              </a:spcBef>
              <a:spcAft>
                <a:spcPct val="0"/>
              </a:spcAft>
              <a:defRPr sz="1600" kern="1200">
                <a:solidFill>
                  <a:schemeClr val="tx1"/>
                </a:solidFill>
                <a:latin typeface="Yu Gothic UI" panose="020B0500000000000000" pitchFamily="50" charset="-128"/>
                <a:ea typeface="Yu Gothic UI" panose="020B0500000000000000" pitchFamily="50" charset="-128"/>
                <a:cs typeface="Arial" charset="0"/>
              </a:defRPr>
            </a:lvl1pPr>
            <a:lvl2pPr marL="429768" algn="l" rtl="0" fontAlgn="base">
              <a:spcBef>
                <a:spcPct val="0"/>
              </a:spcBef>
              <a:spcAft>
                <a:spcPct val="0"/>
              </a:spcAft>
              <a:defRPr sz="1900" kern="1200">
                <a:solidFill>
                  <a:schemeClr val="tx1"/>
                </a:solidFill>
                <a:latin typeface="Arial" charset="0"/>
                <a:ea typeface="+mn-ea"/>
                <a:cs typeface="Arial" charset="0"/>
              </a:defRPr>
            </a:lvl2pPr>
            <a:lvl3pPr marL="859536" algn="l" rtl="0" fontAlgn="base">
              <a:spcBef>
                <a:spcPct val="0"/>
              </a:spcBef>
              <a:spcAft>
                <a:spcPct val="0"/>
              </a:spcAft>
              <a:defRPr sz="1900" kern="1200">
                <a:solidFill>
                  <a:schemeClr val="tx1"/>
                </a:solidFill>
                <a:latin typeface="Arial" charset="0"/>
                <a:ea typeface="+mn-ea"/>
                <a:cs typeface="Arial" charset="0"/>
              </a:defRPr>
            </a:lvl3pPr>
            <a:lvl4pPr marL="1289304" algn="l" rtl="0" fontAlgn="base">
              <a:spcBef>
                <a:spcPct val="0"/>
              </a:spcBef>
              <a:spcAft>
                <a:spcPct val="0"/>
              </a:spcAft>
              <a:defRPr sz="1900" kern="1200">
                <a:solidFill>
                  <a:schemeClr val="tx1"/>
                </a:solidFill>
                <a:latin typeface="Arial" charset="0"/>
                <a:ea typeface="+mn-ea"/>
                <a:cs typeface="Arial" charset="0"/>
              </a:defRPr>
            </a:lvl4pPr>
            <a:lvl5pPr marL="1719072" algn="l" rtl="0" fontAlgn="base">
              <a:spcBef>
                <a:spcPct val="0"/>
              </a:spcBef>
              <a:spcAft>
                <a:spcPct val="0"/>
              </a:spcAft>
              <a:defRPr sz="1900" kern="1200">
                <a:solidFill>
                  <a:schemeClr val="tx1"/>
                </a:solidFill>
                <a:latin typeface="Arial" charset="0"/>
                <a:ea typeface="+mn-ea"/>
                <a:cs typeface="Arial" charset="0"/>
              </a:defRPr>
            </a:lvl5pPr>
            <a:lvl6pPr marL="2148840" algn="l" defTabSz="859536" rtl="0" eaLnBrk="1" latinLnBrk="0" hangingPunct="1">
              <a:defRPr sz="1900" kern="1200">
                <a:solidFill>
                  <a:schemeClr val="tx1"/>
                </a:solidFill>
                <a:latin typeface="Arial" charset="0"/>
                <a:ea typeface="+mn-ea"/>
                <a:cs typeface="Arial" charset="0"/>
              </a:defRPr>
            </a:lvl6pPr>
            <a:lvl7pPr marL="2578608" algn="l" defTabSz="859536" rtl="0" eaLnBrk="1" latinLnBrk="0" hangingPunct="1">
              <a:defRPr sz="1900" kern="1200">
                <a:solidFill>
                  <a:schemeClr val="tx1"/>
                </a:solidFill>
                <a:latin typeface="Arial" charset="0"/>
                <a:ea typeface="+mn-ea"/>
                <a:cs typeface="Arial" charset="0"/>
              </a:defRPr>
            </a:lvl7pPr>
            <a:lvl8pPr marL="3008376" algn="l" defTabSz="859536" rtl="0" eaLnBrk="1" latinLnBrk="0" hangingPunct="1">
              <a:defRPr sz="1900" kern="1200">
                <a:solidFill>
                  <a:schemeClr val="tx1"/>
                </a:solidFill>
                <a:latin typeface="Arial" charset="0"/>
                <a:ea typeface="+mn-ea"/>
                <a:cs typeface="Arial" charset="0"/>
              </a:defRPr>
            </a:lvl8pPr>
            <a:lvl9pPr marL="3438144" algn="l" defTabSz="859536" rtl="0" eaLnBrk="1" latinLnBrk="0" hangingPunct="1">
              <a:defRPr sz="1900" kern="1200">
                <a:solidFill>
                  <a:schemeClr val="tx1"/>
                </a:solidFill>
                <a:latin typeface="Arial" charset="0"/>
                <a:ea typeface="+mn-ea"/>
                <a:cs typeface="Arial" charset="0"/>
              </a:defRPr>
            </a:lvl9pPr>
          </a:lstStyle>
          <a:p>
            <a:fld id="{6DAE7513-DBFD-46D7-A562-40B7E0D860AF}" type="slidenum">
              <a:rPr kumimoji="1" lang="ja-JP" altLang="en-US" smtClean="0"/>
              <a:pPr/>
              <a:t>‹#›</a:t>
            </a:fld>
            <a:endParaRPr kumimoji="1" lang="ja-JP" altLang="en-US"/>
          </a:p>
        </p:txBody>
      </p:sp>
    </p:spTree>
    <p:extLst>
      <p:ext uri="{BB962C8B-B14F-4D97-AF65-F5344CB8AC3E}">
        <p14:creationId xmlns:p14="http://schemas.microsoft.com/office/powerpoint/2010/main" val="145930000"/>
      </p:ext>
    </p:extLst>
  </p:cSld>
  <p:clrMap bg1="lt1" tx1="dk1" bg2="lt2" tx2="dk2" accent1="accent1" accent2="accent2" accent3="accent3" accent4="accent4" accent5="accent5" accent6="accent6" hlink="hlink" folHlink="folHlink"/>
  <p:sldLayoutIdLst>
    <p:sldLayoutId id="2147483992" r:id="rId1"/>
  </p:sldLayoutIdLst>
  <p:hf hdr="0"/>
  <p:txStyles>
    <p:titleStyle>
      <a:lvl1pPr algn="l" defTabSz="990564" rtl="0" eaLnBrk="1" latinLnBrk="0" hangingPunct="1">
        <a:spcBef>
          <a:spcPct val="0"/>
        </a:spcBef>
        <a:buNone/>
        <a:defRPr kumimoji="1" sz="2000" b="1" kern="1200">
          <a:solidFill>
            <a:schemeClr val="tx1"/>
          </a:solidFill>
          <a:latin typeface="+mj-lt"/>
          <a:ea typeface="+mj-ea"/>
          <a:cs typeface="+mj-cs"/>
          <a:sym typeface="+mj-lt"/>
        </a:defRPr>
      </a:lvl1pPr>
    </p:titleStyle>
    <p:bodyStyle>
      <a:lvl1pPr marL="0" indent="0" algn="l" defTabSz="990564" rtl="0" eaLnBrk="1" latinLnBrk="0" hangingPunct="1">
        <a:lnSpc>
          <a:spcPct val="110000"/>
        </a:lnSpc>
        <a:spcBef>
          <a:spcPts val="600"/>
        </a:spcBef>
        <a:spcAft>
          <a:spcPts val="0"/>
        </a:spcAft>
        <a:buSzPct val="100000"/>
        <a:buFont typeface="Arial" panose="020B0604020202020204" pitchFamily="34" charset="0"/>
        <a:buNone/>
        <a:defRPr kumimoji="1" sz="1200" b="0" kern="1200">
          <a:solidFill>
            <a:schemeClr val="tx1"/>
          </a:solidFill>
          <a:latin typeface="+mn-lt"/>
          <a:ea typeface="+mn-ea"/>
          <a:cs typeface="+mn-cs"/>
          <a:sym typeface="+mn-lt"/>
        </a:defRPr>
      </a:lvl1pPr>
      <a:lvl2pPr marL="18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n"/>
        <a:defRPr kumimoji="1" lang="en-US" sz="1200" b="0" kern="1200" dirty="0" smtClean="0">
          <a:solidFill>
            <a:schemeClr val="tx1"/>
          </a:solidFill>
          <a:latin typeface="+mn-lt"/>
          <a:ea typeface="+mn-ea"/>
          <a:cs typeface="+mn-cs"/>
          <a:sym typeface="+mn-lt"/>
        </a:defRPr>
      </a:lvl2pPr>
      <a:lvl3pPr marL="360000" indent="-180000" algn="l" defTabSz="990564" rtl="0" eaLnBrk="1" latinLnBrk="0" hangingPunct="1">
        <a:lnSpc>
          <a:spcPct val="110000"/>
        </a:lnSpc>
        <a:spcBef>
          <a:spcPts val="600"/>
        </a:spcBef>
        <a:spcAft>
          <a:spcPts val="0"/>
        </a:spcAft>
        <a:buClrTx/>
        <a:buSzPct val="100000"/>
        <a:buFont typeface="Wingdings" panose="05000000000000000000" pitchFamily="2" charset="2"/>
        <a:buChar char="Ø"/>
        <a:defRPr kumimoji="1" lang="en-US" sz="1200" b="0" kern="1200" dirty="0" smtClean="0">
          <a:solidFill>
            <a:schemeClr val="tx1"/>
          </a:solidFill>
          <a:latin typeface="+mn-lt"/>
          <a:ea typeface="+mn-ea"/>
          <a:cs typeface="+mn-cs"/>
          <a:sym typeface="+mn-lt"/>
        </a:defRPr>
      </a:lvl3pPr>
      <a:lvl4pPr marL="504000" indent="-144000" algn="l" defTabSz="990564" rtl="0" eaLnBrk="1" latinLnBrk="0" hangingPunct="1">
        <a:lnSpc>
          <a:spcPct val="110000"/>
        </a:lnSpc>
        <a:spcBef>
          <a:spcPts val="600"/>
        </a:spcBef>
        <a:spcAft>
          <a:spcPts val="0"/>
        </a:spcAft>
        <a:buClrTx/>
        <a:buSzPct val="100000"/>
        <a:buFont typeface="Arial" panose="020B0604020202020204" pitchFamily="34" charset="0"/>
        <a:buChar char="•"/>
        <a:defRPr kumimoji="1" lang="en-US" sz="1200" b="0" kern="1200" baseline="0" dirty="0" smtClean="0">
          <a:solidFill>
            <a:schemeClr val="tx1"/>
          </a:solidFill>
          <a:latin typeface="+mn-lt"/>
          <a:ea typeface="+mn-ea"/>
          <a:cs typeface="+mn-cs"/>
          <a:sym typeface="+mn-lt"/>
        </a:defRPr>
      </a:lvl4pPr>
      <a:lvl5pPr marL="684000" indent="-180000" algn="l" defTabSz="865024" rtl="0" eaLnBrk="1" latinLnBrk="0" hangingPunct="1">
        <a:lnSpc>
          <a:spcPct val="110000"/>
        </a:lnSpc>
        <a:spcBef>
          <a:spcPts val="600"/>
        </a:spcBef>
        <a:spcAft>
          <a:spcPts val="0"/>
        </a:spcAft>
        <a:buClrTx/>
        <a:buSzPct val="100000"/>
        <a:buFont typeface="Verdana" panose="020B0604030504040204" pitchFamily="34" charset="0"/>
        <a:buChar char="−"/>
        <a:tabLst/>
        <a:defRPr kumimoji="1" lang="en-US" sz="1200" kern="1200" baseline="0" dirty="0" smtClean="0">
          <a:solidFill>
            <a:schemeClr val="tx1"/>
          </a:solidFill>
          <a:latin typeface="+mn-lt"/>
          <a:ea typeface="+mn-ea"/>
          <a:cs typeface="+mn-cs"/>
        </a:defRPr>
      </a:lvl5pPr>
      <a:lvl6pPr marL="864000" indent="-180000" algn="l" defTabSz="990564" rtl="0" eaLnBrk="1" latinLnBrk="0" hangingPunct="1">
        <a:lnSpc>
          <a:spcPct val="110000"/>
        </a:lnSpc>
        <a:spcBef>
          <a:spcPts val="600"/>
        </a:spcBef>
        <a:spcAft>
          <a:spcPts val="0"/>
        </a:spcAft>
        <a:buFont typeface="Wingdings" panose="05000000000000000000" pitchFamily="2" charset="2"/>
        <a:buChar char="ü"/>
        <a:defRPr kumimoji="1" sz="1200" kern="1200" baseline="0">
          <a:solidFill>
            <a:schemeClr val="tx1"/>
          </a:solidFill>
          <a:latin typeface="+mn-lt"/>
          <a:ea typeface="+mn-ea"/>
          <a:cs typeface="+mn-cs"/>
        </a:defRPr>
      </a:lvl6pPr>
      <a:lvl7pPr marL="577179" indent="-191093" algn="l" defTabSz="990564" rtl="0" eaLnBrk="1" latinLnBrk="0" hangingPunct="1">
        <a:spcBef>
          <a:spcPts val="0"/>
        </a:spcBef>
        <a:spcAft>
          <a:spcPts val="1083"/>
        </a:spcAft>
        <a:buFont typeface="Verdana" panose="020B0604030504040204" pitchFamily="34" charset="0"/>
        <a:buChar char="−"/>
        <a:defRPr kumimoji="1" sz="1300" kern="1200">
          <a:solidFill>
            <a:schemeClr val="tx1"/>
          </a:solidFill>
          <a:latin typeface="+mn-lt"/>
          <a:ea typeface="+mn-ea"/>
          <a:cs typeface="+mn-cs"/>
        </a:defRPr>
      </a:lvl7pPr>
      <a:lvl8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8pPr>
      <a:lvl9pPr marL="577179" indent="-191093" algn="l" defTabSz="990564" rtl="0" eaLnBrk="1" latinLnBrk="0" hangingPunct="1">
        <a:spcBef>
          <a:spcPts val="0"/>
        </a:spcBef>
        <a:spcAft>
          <a:spcPts val="1083"/>
        </a:spcAft>
        <a:buFont typeface="Verdana" panose="020B0604030504040204" pitchFamily="34" charset="0"/>
        <a:buChar char="−"/>
        <a:defRPr kumimoji="1" sz="1300" kern="1200" baseline="0">
          <a:solidFill>
            <a:schemeClr val="tx1"/>
          </a:solidFill>
          <a:latin typeface="+mn-lt"/>
          <a:ea typeface="+mn-ea"/>
          <a:cs typeface="+mn-cs"/>
        </a:defRPr>
      </a:lvl9pPr>
    </p:bodyStyle>
    <p:otherStyle>
      <a:defPPr>
        <a:defRPr lang="en-US"/>
      </a:defPPr>
      <a:lvl1pPr marL="0" algn="l" defTabSz="990564" rtl="0" eaLnBrk="1" latinLnBrk="0" hangingPunct="1">
        <a:defRPr kumimoji="1" sz="1950" kern="1200">
          <a:solidFill>
            <a:schemeClr val="tx1"/>
          </a:solidFill>
          <a:latin typeface="+mn-lt"/>
          <a:ea typeface="+mn-ea"/>
          <a:cs typeface="+mn-cs"/>
        </a:defRPr>
      </a:lvl1pPr>
      <a:lvl2pPr marL="495283" algn="l" defTabSz="990564" rtl="0" eaLnBrk="1" latinLnBrk="0" hangingPunct="1">
        <a:defRPr kumimoji="1" sz="1950" kern="1200">
          <a:solidFill>
            <a:schemeClr val="tx1"/>
          </a:solidFill>
          <a:latin typeface="+mn-lt"/>
          <a:ea typeface="+mn-ea"/>
          <a:cs typeface="+mn-cs"/>
        </a:defRPr>
      </a:lvl2pPr>
      <a:lvl3pPr marL="990564" algn="l" defTabSz="990564" rtl="0" eaLnBrk="1" latinLnBrk="0" hangingPunct="1">
        <a:defRPr kumimoji="1" sz="1950" kern="1200">
          <a:solidFill>
            <a:schemeClr val="tx1"/>
          </a:solidFill>
          <a:latin typeface="+mn-lt"/>
          <a:ea typeface="+mn-ea"/>
          <a:cs typeface="+mn-cs"/>
        </a:defRPr>
      </a:lvl3pPr>
      <a:lvl4pPr marL="1485846" algn="l" defTabSz="990564" rtl="0" eaLnBrk="1" latinLnBrk="0" hangingPunct="1">
        <a:defRPr kumimoji="1" sz="1950" kern="1200">
          <a:solidFill>
            <a:schemeClr val="tx1"/>
          </a:solidFill>
          <a:latin typeface="+mn-lt"/>
          <a:ea typeface="+mn-ea"/>
          <a:cs typeface="+mn-cs"/>
        </a:defRPr>
      </a:lvl4pPr>
      <a:lvl5pPr marL="1981127" algn="l" defTabSz="990564" rtl="0" eaLnBrk="1" latinLnBrk="0" hangingPunct="1">
        <a:defRPr kumimoji="1" sz="1950" kern="1200">
          <a:solidFill>
            <a:schemeClr val="tx1"/>
          </a:solidFill>
          <a:latin typeface="+mn-lt"/>
          <a:ea typeface="+mn-ea"/>
          <a:cs typeface="+mn-cs"/>
        </a:defRPr>
      </a:lvl5pPr>
      <a:lvl6pPr marL="2476410" algn="l" defTabSz="990564" rtl="0" eaLnBrk="1" latinLnBrk="0" hangingPunct="1">
        <a:defRPr kumimoji="1" sz="1950" kern="1200">
          <a:solidFill>
            <a:schemeClr val="tx1"/>
          </a:solidFill>
          <a:latin typeface="+mn-lt"/>
          <a:ea typeface="+mn-ea"/>
          <a:cs typeface="+mn-cs"/>
        </a:defRPr>
      </a:lvl6pPr>
      <a:lvl7pPr marL="2971692" algn="l" defTabSz="990564" rtl="0" eaLnBrk="1" latinLnBrk="0" hangingPunct="1">
        <a:defRPr kumimoji="1" sz="1950" kern="1200">
          <a:solidFill>
            <a:schemeClr val="tx1"/>
          </a:solidFill>
          <a:latin typeface="+mn-lt"/>
          <a:ea typeface="+mn-ea"/>
          <a:cs typeface="+mn-cs"/>
        </a:defRPr>
      </a:lvl7pPr>
      <a:lvl8pPr marL="3466973" algn="l" defTabSz="990564" rtl="0" eaLnBrk="1" latinLnBrk="0" hangingPunct="1">
        <a:defRPr kumimoji="1" sz="1950" kern="1200">
          <a:solidFill>
            <a:schemeClr val="tx1"/>
          </a:solidFill>
          <a:latin typeface="+mn-lt"/>
          <a:ea typeface="+mn-ea"/>
          <a:cs typeface="+mn-cs"/>
        </a:defRPr>
      </a:lvl8pPr>
      <a:lvl9pPr marL="3962255" algn="l" defTabSz="990564" rtl="0" eaLnBrk="1" latinLnBrk="0" hangingPunct="1">
        <a:defRPr kumimoji="1" sz="19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120">
          <p15:clr>
            <a:srgbClr val="A4A3A4"/>
          </p15:clr>
        </p15:guide>
        <p15:guide id="2" orient="horz" pos="96">
          <p15:clr>
            <a:srgbClr val="A4A3A4"/>
          </p15:clr>
        </p15:guide>
        <p15:guide id="3" pos="3007">
          <p15:clr>
            <a:srgbClr val="A4A3A4"/>
          </p15:clr>
        </p15:guide>
        <p15:guide id="4" pos="3233">
          <p15:clr>
            <a:srgbClr val="A4A3A4"/>
          </p15:clr>
        </p15:guide>
        <p15:guide id="5" pos="5978">
          <p15:clr>
            <a:srgbClr val="A4A3A4"/>
          </p15:clr>
        </p15:guide>
        <p15:guide id="6" pos="262">
          <p15:clr>
            <a:srgbClr val="A4A3A4"/>
          </p15:clr>
        </p15:guide>
        <p15:guide id="7" orient="horz" pos="640" userDrawn="1">
          <p15:clr>
            <a:srgbClr val="A4A3A4"/>
          </p15:clr>
        </p15:guide>
        <p15:guide id="10" orient="horz" pos="3974">
          <p15:clr>
            <a:srgbClr val="A4A3A4"/>
          </p15:clr>
        </p15:guide>
        <p15:guide id="11" orient="horz" pos="4156">
          <p15:clr>
            <a:srgbClr val="A4A3A4"/>
          </p15:clr>
        </p15:guide>
        <p15:guide id="12" orient="horz" pos="4269">
          <p15:clr>
            <a:srgbClr val="A4A3A4"/>
          </p15:clr>
        </p15:guide>
        <p15:guide id="13" orient="horz" pos="527">
          <p15:clr>
            <a:srgbClr val="A4A3A4"/>
          </p15:clr>
        </p15:guide>
        <p15:guide id="14" orient="horz" pos="935">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DAB6EE8-AD05-ADE8-805C-2E6E79FAD806}"/>
              </a:ext>
            </a:extLst>
          </p:cNvPr>
          <p:cNvSpPr txBox="1"/>
          <p:nvPr/>
        </p:nvSpPr>
        <p:spPr>
          <a:xfrm>
            <a:off x="8052858" y="475541"/>
            <a:ext cx="1440000" cy="318924"/>
          </a:xfrm>
          <a:prstGeom prst="rect">
            <a:avLst/>
          </a:prstGeom>
          <a:noFill/>
        </p:spPr>
        <p:txBody>
          <a:bodyPr wrap="square" lIns="36000" tIns="36000" rIns="36000" bIns="36000" rtlCol="0" anchor="ctr">
            <a:spAutoFit/>
          </a:bodyPr>
          <a:lstStyle/>
          <a:p>
            <a:pPr algn="r"/>
            <a:r>
              <a:rPr lang="ja-JP" altLang="en-US" sz="1600" dirty="0">
                <a:latin typeface="+mn-ea"/>
              </a:rPr>
              <a:t>年　月　日</a:t>
            </a:r>
            <a:endParaRPr lang="ja-JP" altLang="en-US" sz="1800" dirty="0">
              <a:latin typeface="+mn-ea"/>
            </a:endParaRPr>
          </a:p>
        </p:txBody>
      </p:sp>
      <p:grpSp>
        <p:nvGrpSpPr>
          <p:cNvPr id="3" name="グループ化 2">
            <a:extLst>
              <a:ext uri="{FF2B5EF4-FFF2-40B4-BE49-F238E27FC236}">
                <a16:creationId xmlns:a16="http://schemas.microsoft.com/office/drawing/2014/main" id="{E40C1243-1AE4-E898-AFDE-2EED116D57C0}"/>
              </a:ext>
            </a:extLst>
          </p:cNvPr>
          <p:cNvGrpSpPr/>
          <p:nvPr/>
        </p:nvGrpSpPr>
        <p:grpSpPr>
          <a:xfrm>
            <a:off x="988106" y="1810148"/>
            <a:ext cx="7929788" cy="720982"/>
            <a:chOff x="1230656" y="2140350"/>
            <a:chExt cx="7929788" cy="720982"/>
          </a:xfrm>
        </p:grpSpPr>
        <p:sp>
          <p:nvSpPr>
            <p:cNvPr id="4" name="正方形/長方形 3">
              <a:extLst>
                <a:ext uri="{FF2B5EF4-FFF2-40B4-BE49-F238E27FC236}">
                  <a16:creationId xmlns:a16="http://schemas.microsoft.com/office/drawing/2014/main" id="{3AE9B561-7BA1-D3AA-174E-68F614AAE268}"/>
                </a:ext>
              </a:extLst>
            </p:cNvPr>
            <p:cNvSpPr/>
            <p:nvPr/>
          </p:nvSpPr>
          <p:spPr>
            <a:xfrm>
              <a:off x="1230656" y="2140350"/>
              <a:ext cx="1440000" cy="720982"/>
            </a:xfrm>
            <a:prstGeom prst="rect">
              <a:avLst/>
            </a:prstGeom>
            <a:solidFill>
              <a:schemeClr val="tx2"/>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ja-JP" altLang="en-US" sz="2000" dirty="0">
                  <a:solidFill>
                    <a:schemeClr val="bg1"/>
                  </a:solidFill>
                  <a:latin typeface="+mn-ea"/>
                </a:rPr>
                <a:t>事業名</a:t>
              </a:r>
            </a:p>
          </p:txBody>
        </p:sp>
        <p:sp>
          <p:nvSpPr>
            <p:cNvPr id="5" name="正方形/長方形 4">
              <a:extLst>
                <a:ext uri="{FF2B5EF4-FFF2-40B4-BE49-F238E27FC236}">
                  <a16:creationId xmlns:a16="http://schemas.microsoft.com/office/drawing/2014/main" id="{7ADD66C1-6342-202E-2E42-21050076F94A}"/>
                </a:ext>
              </a:extLst>
            </p:cNvPr>
            <p:cNvSpPr/>
            <p:nvPr/>
          </p:nvSpPr>
          <p:spPr>
            <a:xfrm>
              <a:off x="2680444" y="2141332"/>
              <a:ext cx="6480000" cy="720000"/>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endParaRPr lang="ja-JP" altLang="en-US" sz="2000" dirty="0">
                <a:solidFill>
                  <a:schemeClr val="tx1"/>
                </a:solidFill>
                <a:latin typeface="+mn-ea"/>
              </a:endParaRPr>
            </a:p>
          </p:txBody>
        </p:sp>
      </p:grpSp>
      <p:grpSp>
        <p:nvGrpSpPr>
          <p:cNvPr id="6" name="グループ化 5">
            <a:extLst>
              <a:ext uri="{FF2B5EF4-FFF2-40B4-BE49-F238E27FC236}">
                <a16:creationId xmlns:a16="http://schemas.microsoft.com/office/drawing/2014/main" id="{111A0C6F-34D8-EAE9-54D7-83A6E72F02C1}"/>
              </a:ext>
            </a:extLst>
          </p:cNvPr>
          <p:cNvGrpSpPr/>
          <p:nvPr/>
        </p:nvGrpSpPr>
        <p:grpSpPr>
          <a:xfrm>
            <a:off x="988106" y="4589903"/>
            <a:ext cx="7929788" cy="720982"/>
            <a:chOff x="1230656" y="2140350"/>
            <a:chExt cx="7929788" cy="720982"/>
          </a:xfrm>
        </p:grpSpPr>
        <p:sp>
          <p:nvSpPr>
            <p:cNvPr id="7" name="正方形/長方形 6">
              <a:extLst>
                <a:ext uri="{FF2B5EF4-FFF2-40B4-BE49-F238E27FC236}">
                  <a16:creationId xmlns:a16="http://schemas.microsoft.com/office/drawing/2014/main" id="{7E5781E5-4F57-5FDF-9BD1-DF3D3217C28E}"/>
                </a:ext>
              </a:extLst>
            </p:cNvPr>
            <p:cNvSpPr/>
            <p:nvPr/>
          </p:nvSpPr>
          <p:spPr>
            <a:xfrm>
              <a:off x="1230656" y="2140350"/>
              <a:ext cx="1440000" cy="720982"/>
            </a:xfrm>
            <a:prstGeom prst="rect">
              <a:avLst/>
            </a:prstGeom>
            <a:solidFill>
              <a:schemeClr val="tx2"/>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ja-JP" altLang="en-US" sz="2000" dirty="0">
                  <a:solidFill>
                    <a:schemeClr val="bg1"/>
                  </a:solidFill>
                  <a:latin typeface="+mn-ea"/>
                </a:rPr>
                <a:t>実証パターン</a:t>
              </a:r>
            </a:p>
          </p:txBody>
        </p:sp>
        <p:sp>
          <p:nvSpPr>
            <p:cNvPr id="8" name="正方形/長方形 7">
              <a:extLst>
                <a:ext uri="{FF2B5EF4-FFF2-40B4-BE49-F238E27FC236}">
                  <a16:creationId xmlns:a16="http://schemas.microsoft.com/office/drawing/2014/main" id="{C3CC2BAD-5F14-58ED-7A45-43E1ABBD873D}"/>
                </a:ext>
              </a:extLst>
            </p:cNvPr>
            <p:cNvSpPr/>
            <p:nvPr/>
          </p:nvSpPr>
          <p:spPr>
            <a:xfrm>
              <a:off x="2680444" y="2140350"/>
              <a:ext cx="6480000" cy="720000"/>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ja-JP" altLang="en-US" sz="2000" dirty="0">
                  <a:solidFill>
                    <a:schemeClr val="tx1"/>
                  </a:solidFill>
                  <a:latin typeface="+mn-ea"/>
                </a:rPr>
                <a:t>□導入パターン　□開発改良パターン　□大学協業パターン</a:t>
              </a:r>
            </a:p>
          </p:txBody>
        </p:sp>
      </p:grpSp>
      <p:grpSp>
        <p:nvGrpSpPr>
          <p:cNvPr id="9" name="グループ化 8">
            <a:extLst>
              <a:ext uri="{FF2B5EF4-FFF2-40B4-BE49-F238E27FC236}">
                <a16:creationId xmlns:a16="http://schemas.microsoft.com/office/drawing/2014/main" id="{8106B038-C039-DEFA-AE05-6AAC3A97833D}"/>
              </a:ext>
            </a:extLst>
          </p:cNvPr>
          <p:cNvGrpSpPr/>
          <p:nvPr/>
        </p:nvGrpSpPr>
        <p:grpSpPr>
          <a:xfrm>
            <a:off x="988106" y="2750516"/>
            <a:ext cx="7929788" cy="1620000"/>
            <a:chOff x="1230656" y="2140350"/>
            <a:chExt cx="7929788" cy="720982"/>
          </a:xfrm>
        </p:grpSpPr>
        <p:sp>
          <p:nvSpPr>
            <p:cNvPr id="10" name="正方形/長方形 9">
              <a:extLst>
                <a:ext uri="{FF2B5EF4-FFF2-40B4-BE49-F238E27FC236}">
                  <a16:creationId xmlns:a16="http://schemas.microsoft.com/office/drawing/2014/main" id="{6670DFD6-CBF6-C168-D78F-D60F6DE6551D}"/>
                </a:ext>
              </a:extLst>
            </p:cNvPr>
            <p:cNvSpPr/>
            <p:nvPr/>
          </p:nvSpPr>
          <p:spPr>
            <a:xfrm>
              <a:off x="1230656" y="2140350"/>
              <a:ext cx="1440000" cy="720982"/>
            </a:xfrm>
            <a:prstGeom prst="rect">
              <a:avLst/>
            </a:prstGeom>
            <a:solidFill>
              <a:schemeClr val="tx2"/>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pPr algn="ctr"/>
              <a:r>
                <a:rPr lang="ja-JP" altLang="en-US" sz="2000" dirty="0">
                  <a:solidFill>
                    <a:schemeClr val="bg1"/>
                  </a:solidFill>
                  <a:latin typeface="+mn-ea"/>
                </a:rPr>
                <a:t>実証テーマ</a:t>
              </a:r>
            </a:p>
          </p:txBody>
        </p:sp>
        <p:sp>
          <p:nvSpPr>
            <p:cNvPr id="11" name="正方形/長方形 10">
              <a:extLst>
                <a:ext uri="{FF2B5EF4-FFF2-40B4-BE49-F238E27FC236}">
                  <a16:creationId xmlns:a16="http://schemas.microsoft.com/office/drawing/2014/main" id="{007C90F8-490F-7B21-CC76-57FC70187AB8}"/>
                </a:ext>
              </a:extLst>
            </p:cNvPr>
            <p:cNvSpPr/>
            <p:nvPr/>
          </p:nvSpPr>
          <p:spPr>
            <a:xfrm>
              <a:off x="2680444" y="2140350"/>
              <a:ext cx="6480000" cy="720000"/>
            </a:xfrm>
            <a:prstGeom prst="rect">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ctr" anchorCtr="0" forceAA="0" compatLnSpc="1">
              <a:prstTxWarp prst="textNoShape">
                <a:avLst/>
              </a:prstTxWarp>
              <a:noAutofit/>
            </a:bodyPr>
            <a:lstStyle/>
            <a:p>
              <a:r>
                <a:rPr lang="ja-JP" altLang="en-US" sz="2000" dirty="0">
                  <a:solidFill>
                    <a:schemeClr val="tx1"/>
                  </a:solidFill>
                  <a:latin typeface="+mn-ea"/>
                </a:rPr>
                <a:t>□ものづくり産業</a:t>
              </a:r>
              <a:r>
                <a:rPr lang="en-US" altLang="ja-JP" sz="2000" dirty="0">
                  <a:solidFill>
                    <a:schemeClr val="tx1"/>
                  </a:solidFill>
                  <a:latin typeface="+mn-ea"/>
                </a:rPr>
                <a:t>×</a:t>
              </a:r>
              <a:r>
                <a:rPr lang="ja-JP" altLang="en-US" sz="2000" dirty="0">
                  <a:solidFill>
                    <a:schemeClr val="tx1"/>
                  </a:solidFill>
                  <a:latin typeface="+mn-ea"/>
                </a:rPr>
                <a:t>観光産業</a:t>
              </a:r>
              <a:endParaRPr lang="en-US" altLang="ja-JP" sz="2000" dirty="0">
                <a:solidFill>
                  <a:schemeClr val="tx1"/>
                </a:solidFill>
                <a:latin typeface="+mn-ea"/>
              </a:endParaRPr>
            </a:p>
            <a:p>
              <a:r>
                <a:rPr lang="ja-JP" altLang="en-US" sz="2000" dirty="0">
                  <a:solidFill>
                    <a:schemeClr val="tx1"/>
                  </a:solidFill>
                  <a:latin typeface="+mn-ea"/>
                </a:rPr>
                <a:t>□ものづくり産業</a:t>
              </a:r>
              <a:r>
                <a:rPr lang="en-US" altLang="ja-JP" sz="2000" dirty="0">
                  <a:solidFill>
                    <a:schemeClr val="tx1"/>
                  </a:solidFill>
                  <a:latin typeface="+mn-ea"/>
                </a:rPr>
                <a:t>×</a:t>
              </a:r>
              <a:r>
                <a:rPr lang="ja-JP" altLang="en-US" sz="2000" dirty="0">
                  <a:solidFill>
                    <a:schemeClr val="tx1"/>
                  </a:solidFill>
                  <a:latin typeface="+mn-ea"/>
                </a:rPr>
                <a:t>ブルーエコノミー（水資源産業）</a:t>
              </a:r>
              <a:br>
                <a:rPr lang="en-US" altLang="ja-JP" sz="2000" dirty="0">
                  <a:solidFill>
                    <a:schemeClr val="tx1"/>
                  </a:solidFill>
                  <a:latin typeface="+mn-ea"/>
                </a:rPr>
              </a:br>
              <a:r>
                <a:rPr lang="ja-JP" altLang="en-US" sz="2000" dirty="0">
                  <a:solidFill>
                    <a:schemeClr val="tx1"/>
                  </a:solidFill>
                  <a:latin typeface="+mn-ea"/>
                </a:rPr>
                <a:t>□ものづくり産業</a:t>
              </a:r>
              <a:r>
                <a:rPr lang="en-US" altLang="ja-JP" sz="2000" dirty="0">
                  <a:solidFill>
                    <a:schemeClr val="tx1"/>
                  </a:solidFill>
                  <a:latin typeface="+mn-ea"/>
                </a:rPr>
                <a:t>×</a:t>
              </a:r>
              <a:r>
                <a:rPr lang="ja-JP" altLang="en-US" sz="2000" dirty="0">
                  <a:solidFill>
                    <a:schemeClr val="tx1"/>
                  </a:solidFill>
                  <a:latin typeface="+mn-ea"/>
                </a:rPr>
                <a:t>日用品宇宙産業</a:t>
              </a:r>
              <a:endParaRPr lang="en-US" altLang="ja-JP" sz="2000" dirty="0">
                <a:solidFill>
                  <a:schemeClr val="tx1"/>
                </a:solidFill>
                <a:latin typeface="+mn-ea"/>
              </a:endParaRPr>
            </a:p>
            <a:p>
              <a:r>
                <a:rPr lang="ja-JP" altLang="en-US" sz="2000" dirty="0">
                  <a:solidFill>
                    <a:schemeClr val="tx1"/>
                  </a:solidFill>
                  <a:latin typeface="+mn-ea"/>
                </a:rPr>
                <a:t>□その他（                                                                     ）</a:t>
              </a:r>
            </a:p>
          </p:txBody>
        </p:sp>
      </p:grpSp>
      <p:sp>
        <p:nvSpPr>
          <p:cNvPr id="12" name="テキスト ボックス 11">
            <a:extLst>
              <a:ext uri="{FF2B5EF4-FFF2-40B4-BE49-F238E27FC236}">
                <a16:creationId xmlns:a16="http://schemas.microsoft.com/office/drawing/2014/main" id="{22735B70-15D2-67C3-AB01-8726AD761C3E}"/>
              </a:ext>
            </a:extLst>
          </p:cNvPr>
          <p:cNvSpPr txBox="1"/>
          <p:nvPr/>
        </p:nvSpPr>
        <p:spPr>
          <a:xfrm>
            <a:off x="5132388" y="5665956"/>
            <a:ext cx="4356000" cy="565146"/>
          </a:xfrm>
          <a:prstGeom prst="rect">
            <a:avLst/>
          </a:prstGeom>
          <a:noFill/>
        </p:spPr>
        <p:txBody>
          <a:bodyPr wrap="square" lIns="36000" tIns="36000" rIns="36000" bIns="36000" rtlCol="0" anchor="ctr">
            <a:spAutoFit/>
          </a:bodyPr>
          <a:lstStyle/>
          <a:p>
            <a:pPr marL="285750" indent="-285750">
              <a:buFont typeface="Wingdings" panose="05000000000000000000" pitchFamily="2" charset="2"/>
              <a:buChar char="n"/>
            </a:pPr>
            <a:r>
              <a:rPr lang="ja-JP" altLang="en-US" sz="1600" dirty="0">
                <a:latin typeface="+mn-ea"/>
              </a:rPr>
              <a:t>企業名：</a:t>
            </a:r>
            <a:endParaRPr lang="en-US" altLang="ja-JP" sz="1600" dirty="0">
              <a:latin typeface="+mn-ea"/>
            </a:endParaRPr>
          </a:p>
          <a:p>
            <a:pPr marL="285750" indent="-285750">
              <a:buFont typeface="Wingdings" panose="05000000000000000000" pitchFamily="2" charset="2"/>
              <a:buChar char="n"/>
            </a:pPr>
            <a:r>
              <a:rPr lang="ja-JP" altLang="en-US" sz="1600" dirty="0">
                <a:latin typeface="+mn-ea"/>
              </a:rPr>
              <a:t>代表者役職・氏名：</a:t>
            </a:r>
            <a:endParaRPr lang="en-US" altLang="ja-JP" sz="1600" dirty="0">
              <a:latin typeface="+mn-ea"/>
            </a:endParaRPr>
          </a:p>
        </p:txBody>
      </p:sp>
      <p:sp>
        <p:nvSpPr>
          <p:cNvPr id="13" name="テキスト ボックス 12">
            <a:extLst>
              <a:ext uri="{FF2B5EF4-FFF2-40B4-BE49-F238E27FC236}">
                <a16:creationId xmlns:a16="http://schemas.microsoft.com/office/drawing/2014/main" id="{96854934-5059-6292-63FD-7502CCAD1894}"/>
              </a:ext>
            </a:extLst>
          </p:cNvPr>
          <p:cNvSpPr txBox="1"/>
          <p:nvPr/>
        </p:nvSpPr>
        <p:spPr>
          <a:xfrm>
            <a:off x="415925" y="5437323"/>
            <a:ext cx="4356000" cy="1165897"/>
          </a:xfrm>
          <a:prstGeom prst="rect">
            <a:avLst/>
          </a:prstGeom>
          <a:noFill/>
          <a:ln w="19050">
            <a:solidFill>
              <a:srgbClr val="FF3300"/>
            </a:solidFill>
            <a:prstDash val="sysDash"/>
          </a:ln>
        </p:spPr>
        <p:txBody>
          <a:bodyPr wrap="square" rtlCol="0">
            <a:noAutofit/>
          </a:bodyPr>
          <a:lstStyle/>
          <a:p>
            <a:pPr>
              <a:lnSpc>
                <a:spcPct val="150000"/>
              </a:lnSpc>
            </a:pPr>
            <a:r>
              <a:rPr lang="ja-JP" altLang="en-US" sz="1200" dirty="0">
                <a:solidFill>
                  <a:srgbClr val="FF0000"/>
                </a:solidFill>
                <a:latin typeface="+mn-ea"/>
              </a:rPr>
              <a:t>（</a:t>
            </a:r>
            <a:r>
              <a:rPr lang="ja-JP" altLang="ja-JP" sz="1200" dirty="0">
                <a:solidFill>
                  <a:srgbClr val="FF0000"/>
                </a:solidFill>
                <a:latin typeface="+mn-ea"/>
              </a:rPr>
              <a:t>資料作成上のポイント</a:t>
            </a:r>
            <a:r>
              <a:rPr lang="ja-JP" altLang="en-US" sz="1200" dirty="0">
                <a:solidFill>
                  <a:srgbClr val="FF0000"/>
                </a:solidFill>
                <a:latin typeface="+mn-ea"/>
              </a:rPr>
              <a:t>）</a:t>
            </a:r>
            <a:endParaRPr lang="en-US" altLang="ja-JP" sz="1200" dirty="0">
              <a:solidFill>
                <a:srgbClr val="FF0000"/>
              </a:solidFill>
              <a:latin typeface="+mn-ea"/>
            </a:endParaRPr>
          </a:p>
          <a:p>
            <a:pPr marL="171450" indent="-171450">
              <a:lnSpc>
                <a:spcPct val="150000"/>
              </a:lnSpc>
              <a:buFont typeface="Arial" panose="020B0604020202020204" pitchFamily="34" charset="0"/>
              <a:buChar char="•"/>
            </a:pPr>
            <a:r>
              <a:rPr lang="ja-JP" altLang="en-US" sz="1200" dirty="0">
                <a:solidFill>
                  <a:srgbClr val="FF0000"/>
                </a:solidFill>
                <a:latin typeface="+mn-ea"/>
              </a:rPr>
              <a:t>表紙を含めて</a:t>
            </a:r>
            <a:r>
              <a:rPr lang="en-US" altLang="ja-JP" sz="1200" dirty="0">
                <a:solidFill>
                  <a:srgbClr val="FF0000"/>
                </a:solidFill>
                <a:latin typeface="+mn-ea"/>
              </a:rPr>
              <a:t>20</a:t>
            </a:r>
            <a:r>
              <a:rPr lang="ja-JP" altLang="en-US" sz="1200" dirty="0">
                <a:solidFill>
                  <a:srgbClr val="FF0000"/>
                </a:solidFill>
                <a:latin typeface="+mn-ea"/>
              </a:rPr>
              <a:t>ページ以内で作成してください。</a:t>
            </a:r>
            <a:endParaRPr lang="en-US" altLang="ja-JP" sz="1200" dirty="0">
              <a:solidFill>
                <a:srgbClr val="FF0000"/>
              </a:solidFill>
              <a:latin typeface="+mn-ea"/>
            </a:endParaRPr>
          </a:p>
          <a:p>
            <a:pPr marL="171450" indent="-171450">
              <a:lnSpc>
                <a:spcPct val="150000"/>
              </a:lnSpc>
              <a:buFont typeface="ＭＳ ゴシック" panose="020B0609070205080204" pitchFamily="49" charset="-128"/>
              <a:buChar char="※"/>
            </a:pPr>
            <a:r>
              <a:rPr lang="ja-JP" altLang="en-US" sz="1200" dirty="0">
                <a:solidFill>
                  <a:srgbClr val="0070C0"/>
                </a:solidFill>
                <a:latin typeface="+mn-ea"/>
              </a:rPr>
              <a:t>以下、本様式における</a:t>
            </a:r>
            <a:r>
              <a:rPr lang="ja-JP" altLang="ja-JP" sz="1200" dirty="0">
                <a:solidFill>
                  <a:srgbClr val="0070C0"/>
                </a:solidFill>
                <a:latin typeface="+mn-ea"/>
              </a:rPr>
              <a:t>赤色波線の囲みは、提案書作成時には</a:t>
            </a:r>
            <a:br>
              <a:rPr lang="en-US" altLang="ja-JP" sz="1200" dirty="0">
                <a:solidFill>
                  <a:srgbClr val="0070C0"/>
                </a:solidFill>
                <a:latin typeface="+mn-ea"/>
              </a:rPr>
            </a:br>
            <a:r>
              <a:rPr lang="ja-JP" altLang="ja-JP" sz="1200" dirty="0">
                <a:solidFill>
                  <a:srgbClr val="0070C0"/>
                </a:solidFill>
                <a:latin typeface="+mn-ea"/>
              </a:rPr>
              <a:t>全て削除して記入してください</a:t>
            </a:r>
            <a:r>
              <a:rPr lang="ja-JP" altLang="en-US" sz="1200" dirty="0">
                <a:solidFill>
                  <a:srgbClr val="0070C0"/>
                </a:solidFill>
                <a:latin typeface="+mn-ea"/>
              </a:rPr>
              <a:t>。</a:t>
            </a:r>
            <a:endParaRPr lang="en-US" altLang="ja-JP" sz="1200" dirty="0">
              <a:solidFill>
                <a:srgbClr val="0070C0"/>
              </a:solidFill>
              <a:latin typeface="+mn-ea"/>
            </a:endParaRPr>
          </a:p>
        </p:txBody>
      </p:sp>
    </p:spTree>
    <p:extLst>
      <p:ext uri="{BB962C8B-B14F-4D97-AF65-F5344CB8AC3E}">
        <p14:creationId xmlns:p14="http://schemas.microsoft.com/office/powerpoint/2010/main" val="3228199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FC08FA0-3BDF-1BC8-19A3-1BB5A1EBE2B6}"/>
              </a:ext>
            </a:extLst>
          </p:cNvPr>
          <p:cNvSpPr txBox="1"/>
          <p:nvPr/>
        </p:nvSpPr>
        <p:spPr>
          <a:xfrm>
            <a:off x="415925" y="1016001"/>
            <a:ext cx="9072000" cy="5292724"/>
          </a:xfrm>
          <a:prstGeom prst="rect">
            <a:avLst/>
          </a:prstGeom>
          <a:noFill/>
          <a:ln w="19050">
            <a:solidFill>
              <a:srgbClr val="FF3300"/>
            </a:solidFill>
            <a:prstDash val="sysDash"/>
          </a:ln>
        </p:spPr>
        <p:txBody>
          <a:bodyPr wrap="square" rtlCol="0">
            <a:noAutofit/>
          </a:bodyPr>
          <a:lstStyle/>
          <a:p>
            <a:pPr>
              <a:lnSpc>
                <a:spcPct val="150000"/>
              </a:lnSpc>
            </a:pPr>
            <a:r>
              <a:rPr lang="ja-JP" altLang="en-US" sz="1400" dirty="0">
                <a:solidFill>
                  <a:srgbClr val="FF0000"/>
                </a:solidFill>
                <a:latin typeface="+mn-ea"/>
              </a:rPr>
              <a:t>（</a:t>
            </a:r>
            <a:r>
              <a:rPr lang="ja-JP" altLang="ja-JP" sz="1400" dirty="0">
                <a:solidFill>
                  <a:srgbClr val="FF0000"/>
                </a:solidFill>
                <a:latin typeface="+mn-ea"/>
              </a:rPr>
              <a:t>資料作成上のポイント</a:t>
            </a:r>
            <a:r>
              <a:rPr lang="ja-JP" altLang="en-US" sz="1400" dirty="0">
                <a:solidFill>
                  <a:srgbClr val="FF0000"/>
                </a:solidFill>
                <a:latin typeface="+mn-ea"/>
              </a:rPr>
              <a:t>）</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企業概要として、「企業名」「代表者名」「本店所在地（郵便番号・住所）」「支店所在地（郵便番号・住所）」</a:t>
            </a:r>
            <a:br>
              <a:rPr lang="en-US" altLang="ja-JP" sz="1400" dirty="0">
                <a:solidFill>
                  <a:srgbClr val="FF0000"/>
                </a:solidFill>
                <a:latin typeface="+mn-ea"/>
              </a:rPr>
            </a:br>
            <a:r>
              <a:rPr lang="ja-JP" altLang="en-US" sz="1400" dirty="0">
                <a:solidFill>
                  <a:srgbClr val="FF0000"/>
                </a:solidFill>
                <a:latin typeface="+mn-ea"/>
              </a:rPr>
              <a:t> 「取締役名（全ての取締役名）」「創業年月日」「事業概要」を記載してください。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「事業概要」には、貴社全体の事業内容や貴社が提供する主な製品・サービスの内容について、記載してください。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担当窓口として、「担当者名（フリガナ）」「担当者の部署名／役職」「電話番号」「メールアドレス」を記載してください。</a:t>
            </a:r>
          </a:p>
          <a:p>
            <a:pPr>
              <a:lnSpc>
                <a:spcPct val="150000"/>
              </a:lnSpc>
            </a:pPr>
            <a:endParaRPr lang="en-US" altLang="ja-JP" sz="1400" dirty="0">
              <a:solidFill>
                <a:srgbClr val="FF0000"/>
              </a:solidFill>
              <a:latin typeface="+mn-ea"/>
            </a:endParaRP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以下、必要に応じてデザイン・レイアウト・フォント・文字の大きさ等を調整してください。</a:t>
            </a: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以下、適宜枚数を追加してください。</a:t>
            </a:r>
          </a:p>
        </p:txBody>
      </p:sp>
    </p:spTree>
    <p:extLst>
      <p:ext uri="{BB962C8B-B14F-4D97-AF65-F5344CB8AC3E}">
        <p14:creationId xmlns:p14="http://schemas.microsoft.com/office/powerpoint/2010/main" val="93401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1782B87-C0DE-5C50-E5CC-47B786485E57}"/>
              </a:ext>
            </a:extLst>
          </p:cNvPr>
          <p:cNvSpPr txBox="1"/>
          <p:nvPr/>
        </p:nvSpPr>
        <p:spPr>
          <a:xfrm>
            <a:off x="415925" y="1016001"/>
            <a:ext cx="9072000" cy="5292724"/>
          </a:xfrm>
          <a:prstGeom prst="rect">
            <a:avLst/>
          </a:prstGeom>
          <a:noFill/>
          <a:ln w="19050">
            <a:solidFill>
              <a:srgbClr val="FF3300"/>
            </a:solidFill>
            <a:prstDash val="sysDash"/>
          </a:ln>
        </p:spPr>
        <p:txBody>
          <a:bodyPr wrap="square" rtlCol="0">
            <a:noAutofit/>
          </a:bodyPr>
          <a:lstStyle/>
          <a:p>
            <a:pPr>
              <a:lnSpc>
                <a:spcPct val="150000"/>
              </a:lnSpc>
            </a:pPr>
            <a:r>
              <a:rPr lang="ja-JP" altLang="en-US" sz="1400" dirty="0">
                <a:solidFill>
                  <a:srgbClr val="FF0000"/>
                </a:solidFill>
                <a:latin typeface="+mn-ea"/>
              </a:rPr>
              <a:t>（</a:t>
            </a:r>
            <a:r>
              <a:rPr lang="ja-JP" altLang="ja-JP" sz="1400" dirty="0">
                <a:solidFill>
                  <a:srgbClr val="FF0000"/>
                </a:solidFill>
                <a:latin typeface="+mn-ea"/>
              </a:rPr>
              <a:t>資料作成上のポイント</a:t>
            </a:r>
            <a:r>
              <a:rPr lang="ja-JP" altLang="en-US" sz="1400" dirty="0">
                <a:solidFill>
                  <a:srgbClr val="FF0000"/>
                </a:solidFill>
                <a:latin typeface="+mn-ea"/>
              </a:rPr>
              <a:t>）</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現在のビジネスモデルと、本実証実験を通じて実現を目指すビジネスモデルを記載してください。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上記にもとづき、現状の事業の課題と、本実証実験を通じて解決・実現したいポイントを記載してください。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サービス・プロダクトの概要と、新規性・独自性、市場性、比較優位性など、事業成長が見込めるポイントを記載ください。</a:t>
            </a:r>
          </a:p>
          <a:p>
            <a:pPr>
              <a:lnSpc>
                <a:spcPct val="150000"/>
              </a:lnSpc>
            </a:pPr>
            <a:endParaRPr lang="en-US" altLang="ja-JP" sz="1400" dirty="0">
              <a:solidFill>
                <a:srgbClr val="FF0000"/>
              </a:solidFill>
              <a:latin typeface="+mn-ea"/>
            </a:endParaRP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以下、必要に応じてデザイン・レイアウト・フォント・文字の大きさ等を調整してください。</a:t>
            </a: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以下、適宜枚数を追加してください。</a:t>
            </a:r>
          </a:p>
        </p:txBody>
      </p:sp>
    </p:spTree>
    <p:extLst>
      <p:ext uri="{BB962C8B-B14F-4D97-AF65-F5344CB8AC3E}">
        <p14:creationId xmlns:p14="http://schemas.microsoft.com/office/powerpoint/2010/main" val="2257785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D72F834-543E-954A-B4AF-FEFB41BD756B}"/>
              </a:ext>
            </a:extLst>
          </p:cNvPr>
          <p:cNvSpPr txBox="1"/>
          <p:nvPr/>
        </p:nvSpPr>
        <p:spPr>
          <a:xfrm>
            <a:off x="415925" y="1016001"/>
            <a:ext cx="9072000" cy="5292724"/>
          </a:xfrm>
          <a:prstGeom prst="rect">
            <a:avLst/>
          </a:prstGeom>
          <a:noFill/>
          <a:ln w="19050">
            <a:solidFill>
              <a:srgbClr val="FF3300"/>
            </a:solidFill>
            <a:prstDash val="sysDash"/>
          </a:ln>
        </p:spPr>
        <p:txBody>
          <a:bodyPr wrap="square" rtlCol="0">
            <a:noAutofit/>
          </a:bodyPr>
          <a:lstStyle/>
          <a:p>
            <a:pPr>
              <a:lnSpc>
                <a:spcPct val="150000"/>
              </a:lnSpc>
            </a:pPr>
            <a:r>
              <a:rPr lang="ja-JP" altLang="en-US" sz="1400" dirty="0">
                <a:solidFill>
                  <a:srgbClr val="FF0000"/>
                </a:solidFill>
                <a:latin typeface="+mn-ea"/>
              </a:rPr>
              <a:t>（</a:t>
            </a:r>
            <a:r>
              <a:rPr lang="ja-JP" altLang="ja-JP" sz="1400" dirty="0">
                <a:solidFill>
                  <a:srgbClr val="FF0000"/>
                </a:solidFill>
                <a:latin typeface="+mn-ea"/>
              </a:rPr>
              <a:t>資料作成上のポイント</a:t>
            </a:r>
            <a:r>
              <a:rPr lang="ja-JP" altLang="en-US" sz="1400" dirty="0">
                <a:solidFill>
                  <a:srgbClr val="FF0000"/>
                </a:solidFill>
                <a:latin typeface="+mn-ea"/>
              </a:rPr>
              <a:t>）</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「解決を目指す社会課題・社会課題解決への意欲」「墨田区における社会課題解決の見込み／墨田区以外への水平展開・波及効果の見込み」について、記載してください。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「解決を目指す社会課題・社会課題解決への意欲」には、貴社が解決を目指す社会課題及び詳細と、その社会課題に取り組む背景・理由や現在の取り組み状況・今後の見込み等を記載してください。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墨田区における社会課題解決の見込み／墨田区以外への水平展開・波及効果の見込み」には、墨田区の地域特性を踏まえて解決すべき社会課題及び実証実験を通じた課題解決への効果見込やその根拠を記載してください。加えて、墨田区で実証実験を行うことにより、墨田区以外への水平展開や波及効果の見込み（波及対象者数や経済的効果等）や根拠を記載してください。</a:t>
            </a:r>
          </a:p>
          <a:p>
            <a:pPr>
              <a:lnSpc>
                <a:spcPct val="150000"/>
              </a:lnSpc>
            </a:pPr>
            <a:endParaRPr lang="en-US" altLang="ja-JP" sz="1400" dirty="0">
              <a:solidFill>
                <a:srgbClr val="FF0000"/>
              </a:solidFill>
              <a:latin typeface="+mn-ea"/>
            </a:endParaRP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以下、必要に応じてデザイン・レイアウト・フォント・文字の大きさ等を調整してください。</a:t>
            </a: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以下、適宜枚数を追加してください。</a:t>
            </a:r>
          </a:p>
        </p:txBody>
      </p:sp>
    </p:spTree>
    <p:extLst>
      <p:ext uri="{BB962C8B-B14F-4D97-AF65-F5344CB8AC3E}">
        <p14:creationId xmlns:p14="http://schemas.microsoft.com/office/powerpoint/2010/main" val="1850370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FB9F723-11BC-5315-6660-52B9A6900521}"/>
              </a:ext>
            </a:extLst>
          </p:cNvPr>
          <p:cNvSpPr txBox="1"/>
          <p:nvPr/>
        </p:nvSpPr>
        <p:spPr>
          <a:xfrm>
            <a:off x="415925" y="1016001"/>
            <a:ext cx="9072000" cy="5292724"/>
          </a:xfrm>
          <a:prstGeom prst="rect">
            <a:avLst/>
          </a:prstGeom>
          <a:noFill/>
          <a:ln w="19050">
            <a:solidFill>
              <a:srgbClr val="FF3300"/>
            </a:solidFill>
            <a:prstDash val="sysDash"/>
          </a:ln>
        </p:spPr>
        <p:txBody>
          <a:bodyPr wrap="square" rtlCol="0">
            <a:noAutofit/>
          </a:bodyPr>
          <a:lstStyle/>
          <a:p>
            <a:pPr>
              <a:lnSpc>
                <a:spcPct val="150000"/>
              </a:lnSpc>
            </a:pPr>
            <a:r>
              <a:rPr lang="ja-JP" altLang="en-US" sz="1400" dirty="0">
                <a:solidFill>
                  <a:srgbClr val="FF0000"/>
                </a:solidFill>
                <a:latin typeface="+mn-ea"/>
              </a:rPr>
              <a:t>（</a:t>
            </a:r>
            <a:r>
              <a:rPr lang="ja-JP" altLang="ja-JP" sz="1400" dirty="0">
                <a:solidFill>
                  <a:srgbClr val="FF0000"/>
                </a:solidFill>
                <a:latin typeface="+mn-ea"/>
              </a:rPr>
              <a:t>資料作成上のポイント</a:t>
            </a:r>
            <a:r>
              <a:rPr lang="ja-JP" altLang="en-US" sz="1400" dirty="0">
                <a:solidFill>
                  <a:srgbClr val="FF0000"/>
                </a:solidFill>
                <a:latin typeface="+mn-ea"/>
              </a:rPr>
              <a:t>）</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実証実験の「目的・内容」「成果・検証の方法」「スケジュール」「実施体制」「業務実績」について、記載をしてください。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目的・内容」には、実証実験に取り組む目的とともに、想定している実証実験の方法・フィールド・ステークホルダー・モニター・プロダクトの活用・改良方法等について、定量的な観点も含めて詳細に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「成果・検証方法」には、実証実験を通じて検証したい定量・定性的な成果目標と、具体的な検証方法（データの取得方法・取得先・分析方法等）を記載してください。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「スケジュール」には、令和</a:t>
            </a:r>
            <a:r>
              <a:rPr lang="en-US" altLang="ja-JP" sz="1400" dirty="0">
                <a:solidFill>
                  <a:srgbClr val="FF0000"/>
                </a:solidFill>
                <a:latin typeface="+mn-ea"/>
              </a:rPr>
              <a:t>7</a:t>
            </a:r>
            <a:r>
              <a:rPr lang="ja-JP" altLang="en-US" sz="1400" dirty="0">
                <a:solidFill>
                  <a:srgbClr val="FF0000"/>
                </a:solidFill>
                <a:latin typeface="+mn-ea"/>
              </a:rPr>
              <a:t>年度の具体的なスケジュール（令和</a:t>
            </a:r>
            <a:r>
              <a:rPr lang="en-US" altLang="ja-JP" sz="1400" dirty="0">
                <a:solidFill>
                  <a:srgbClr val="FF0000"/>
                </a:solidFill>
                <a:latin typeface="+mn-ea"/>
              </a:rPr>
              <a:t>7</a:t>
            </a:r>
            <a:r>
              <a:rPr lang="ja-JP" altLang="en-US" sz="1400" dirty="0">
                <a:solidFill>
                  <a:srgbClr val="FF0000"/>
                </a:solidFill>
                <a:latin typeface="+mn-ea"/>
              </a:rPr>
              <a:t>年</a:t>
            </a:r>
            <a:r>
              <a:rPr lang="en-US" altLang="ja-JP" sz="1400" dirty="0">
                <a:solidFill>
                  <a:srgbClr val="FF0000"/>
                </a:solidFill>
                <a:latin typeface="+mn-ea"/>
              </a:rPr>
              <a:t>7</a:t>
            </a:r>
            <a:r>
              <a:rPr lang="ja-JP" altLang="en-US" sz="1400" dirty="0">
                <a:solidFill>
                  <a:srgbClr val="FF0000"/>
                </a:solidFill>
                <a:latin typeface="+mn-ea"/>
              </a:rPr>
              <a:t>月～令和</a:t>
            </a:r>
            <a:r>
              <a:rPr lang="en-US" altLang="ja-JP" sz="1400" dirty="0">
                <a:solidFill>
                  <a:srgbClr val="FF0000"/>
                </a:solidFill>
                <a:latin typeface="+mn-ea"/>
              </a:rPr>
              <a:t>8</a:t>
            </a:r>
            <a:r>
              <a:rPr lang="ja-JP" altLang="en-US" sz="1400" dirty="0">
                <a:solidFill>
                  <a:srgbClr val="FF0000"/>
                </a:solidFill>
                <a:latin typeface="+mn-ea"/>
              </a:rPr>
              <a:t>年</a:t>
            </a:r>
            <a:r>
              <a:rPr lang="en-US" altLang="ja-JP" sz="1400" dirty="0">
                <a:solidFill>
                  <a:srgbClr val="FF0000"/>
                </a:solidFill>
                <a:latin typeface="+mn-ea"/>
              </a:rPr>
              <a:t>3</a:t>
            </a:r>
            <a:r>
              <a:rPr lang="ja-JP" altLang="en-US" sz="1400" dirty="0">
                <a:solidFill>
                  <a:srgbClr val="FF0000"/>
                </a:solidFill>
                <a:latin typeface="+mn-ea"/>
              </a:rPr>
              <a:t>月末まで）と、実証実験</a:t>
            </a:r>
            <a:r>
              <a:rPr lang="en-US" altLang="ja-JP" sz="1400" dirty="0">
                <a:solidFill>
                  <a:srgbClr val="FF0000"/>
                </a:solidFill>
                <a:latin typeface="+mn-ea"/>
              </a:rPr>
              <a:t>2</a:t>
            </a:r>
            <a:r>
              <a:rPr lang="ja-JP" altLang="en-US" sz="1400" dirty="0">
                <a:solidFill>
                  <a:srgbClr val="FF0000"/>
                </a:solidFill>
                <a:latin typeface="+mn-ea"/>
              </a:rPr>
              <a:t>年度目の計画・展望（更に効果を高めるための目標、新たな展開、スケジュール等）を記載してください。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「実施体制」には、責任者・担当者・人数・役割等を記載してください。連携が想定される企業や再委託先も含めたものとし、企業が特定できている場合は企業名を記載してください。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「業務実績」には、過去に実施した実証実験やプロダクトの導入実績や成果等について記載してください。</a:t>
            </a:r>
          </a:p>
          <a:p>
            <a:pPr>
              <a:lnSpc>
                <a:spcPct val="150000"/>
              </a:lnSpc>
            </a:pPr>
            <a:endParaRPr lang="en-US" altLang="ja-JP" sz="1400" dirty="0">
              <a:solidFill>
                <a:srgbClr val="FF0000"/>
              </a:solidFill>
              <a:latin typeface="+mn-ea"/>
            </a:endParaRP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以下、必要に応じてデザイン・レイアウト・フォント・文字の大きさ等を調整してください。</a:t>
            </a: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以下、適宜枚数を追加してください。</a:t>
            </a:r>
          </a:p>
        </p:txBody>
      </p:sp>
    </p:spTree>
    <p:extLst>
      <p:ext uri="{BB962C8B-B14F-4D97-AF65-F5344CB8AC3E}">
        <p14:creationId xmlns:p14="http://schemas.microsoft.com/office/powerpoint/2010/main" val="4180484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8163CC05-DC71-4AD3-701C-A7EF15735729}"/>
              </a:ext>
            </a:extLst>
          </p:cNvPr>
          <p:cNvSpPr txBox="1"/>
          <p:nvPr/>
        </p:nvSpPr>
        <p:spPr>
          <a:xfrm>
            <a:off x="415925" y="1016001"/>
            <a:ext cx="9072000" cy="5292724"/>
          </a:xfrm>
          <a:prstGeom prst="rect">
            <a:avLst/>
          </a:prstGeom>
          <a:noFill/>
          <a:ln w="19050">
            <a:solidFill>
              <a:srgbClr val="FF3300"/>
            </a:solidFill>
            <a:prstDash val="sysDash"/>
          </a:ln>
        </p:spPr>
        <p:txBody>
          <a:bodyPr wrap="square" rtlCol="0">
            <a:noAutofit/>
          </a:bodyPr>
          <a:lstStyle/>
          <a:p>
            <a:pPr>
              <a:lnSpc>
                <a:spcPct val="150000"/>
              </a:lnSpc>
            </a:pPr>
            <a:r>
              <a:rPr lang="ja-JP" altLang="en-US" sz="1400" dirty="0">
                <a:solidFill>
                  <a:srgbClr val="FF0000"/>
                </a:solidFill>
                <a:latin typeface="+mn-ea"/>
              </a:rPr>
              <a:t>（</a:t>
            </a:r>
            <a:r>
              <a:rPr lang="ja-JP" altLang="ja-JP" sz="1400" dirty="0">
                <a:solidFill>
                  <a:srgbClr val="FF0000"/>
                </a:solidFill>
                <a:latin typeface="+mn-ea"/>
              </a:rPr>
              <a:t>資料作成上のポイント</a:t>
            </a:r>
            <a:r>
              <a:rPr lang="ja-JP" altLang="en-US" sz="1400" dirty="0">
                <a:solidFill>
                  <a:srgbClr val="FF0000"/>
                </a:solidFill>
                <a:latin typeface="+mn-ea"/>
              </a:rPr>
              <a:t>）</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「創出したい産業クラスター」「墨田区の地域的・産業特性との親和性」「市場創造・拡大の可能性」について、記載をしてください。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「創出したい産業クラスター」には、「ものづくり産業</a:t>
            </a:r>
            <a:r>
              <a:rPr lang="en-US" altLang="ja-JP" sz="1400" dirty="0">
                <a:solidFill>
                  <a:srgbClr val="FF0000"/>
                </a:solidFill>
                <a:latin typeface="+mn-ea"/>
              </a:rPr>
              <a:t>×</a:t>
            </a:r>
            <a:r>
              <a:rPr lang="ja-JP" altLang="en-US" sz="1400" dirty="0">
                <a:solidFill>
                  <a:srgbClr val="FF0000"/>
                </a:solidFill>
                <a:latin typeface="+mn-ea"/>
              </a:rPr>
              <a:t>観光産業」などの明快な産業領域と、その内容を説明する詳細を記載してください。</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墨田区の地域的・産業特性との親和性」には、産業クラスターを創出するにあたって、連携・活動が可能な墨田区の地域的・産業特性と、共に産業を創出する墨田区の業種・企業属性等を記載してください。</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「市場創造・拡大の可能性」には、本テーマの市場創造・拡大の展望と実現に資する根拠、将来的な市場規模やスケジュール展望等を記載してください。</a:t>
            </a:r>
          </a:p>
          <a:p>
            <a:pPr>
              <a:lnSpc>
                <a:spcPct val="150000"/>
              </a:lnSpc>
            </a:pPr>
            <a:endParaRPr lang="en-US" altLang="ja-JP" sz="1400" dirty="0">
              <a:solidFill>
                <a:srgbClr val="FF0000"/>
              </a:solidFill>
              <a:latin typeface="+mn-ea"/>
            </a:endParaRP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以下、必要に応じてデザイン・レイアウト・フォント・文字の大きさ等を調整してください。</a:t>
            </a: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以下、適宜枚数を追加してください。</a:t>
            </a:r>
          </a:p>
        </p:txBody>
      </p:sp>
    </p:spTree>
    <p:extLst>
      <p:ext uri="{BB962C8B-B14F-4D97-AF65-F5344CB8AC3E}">
        <p14:creationId xmlns:p14="http://schemas.microsoft.com/office/powerpoint/2010/main" val="13197689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B7F5EA0-C313-2AE2-DE0D-8B8F6020CA5C}"/>
              </a:ext>
            </a:extLst>
          </p:cNvPr>
          <p:cNvSpPr txBox="1"/>
          <p:nvPr/>
        </p:nvSpPr>
        <p:spPr>
          <a:xfrm>
            <a:off x="415925" y="1016001"/>
            <a:ext cx="9072000" cy="5292724"/>
          </a:xfrm>
          <a:prstGeom prst="rect">
            <a:avLst/>
          </a:prstGeom>
          <a:noFill/>
          <a:ln w="19050">
            <a:solidFill>
              <a:srgbClr val="FF3300"/>
            </a:solidFill>
            <a:prstDash val="sysDash"/>
          </a:ln>
        </p:spPr>
        <p:txBody>
          <a:bodyPr wrap="square" rtlCol="0">
            <a:noAutofit/>
          </a:bodyPr>
          <a:lstStyle/>
          <a:p>
            <a:pPr>
              <a:lnSpc>
                <a:spcPct val="150000"/>
              </a:lnSpc>
            </a:pPr>
            <a:r>
              <a:rPr lang="ja-JP" altLang="en-US" sz="1400" dirty="0">
                <a:solidFill>
                  <a:srgbClr val="FF0000"/>
                </a:solidFill>
                <a:latin typeface="+mn-ea"/>
              </a:rPr>
              <a:t>（</a:t>
            </a:r>
            <a:r>
              <a:rPr lang="ja-JP" altLang="ja-JP" sz="1400" dirty="0">
                <a:solidFill>
                  <a:srgbClr val="FF0000"/>
                </a:solidFill>
                <a:latin typeface="+mn-ea"/>
              </a:rPr>
              <a:t>資料作成上のポイント</a:t>
            </a:r>
            <a:r>
              <a:rPr lang="ja-JP" altLang="en-US" sz="1400" dirty="0">
                <a:solidFill>
                  <a:srgbClr val="FF0000"/>
                </a:solidFill>
                <a:latin typeface="+mn-ea"/>
              </a:rPr>
              <a:t>）</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「区内ものづくり企業・区内大学との共創方法」「区内ものづくり企業・区内大学への期待効果」について、記載をしてください。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区内ものづくり企業・区内大学との共創方法」には、貴社と区内ものづくり企業・区内大学との共創方法・事業スキーム・役割分担等を記載してください。なお、応募者自身が区内ものづくり企業の場合は、自社及び共創先との共創方法・事業スキーム・役割分担等を記載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共創による区内ものづくり企業・区内大学への期待効果」には、本事業を通じて、共創先となる区内ものづくり企業・区内大学が得られる期待効果を記載してください。なお、区内ものづくり企業に部品を発注するといった単なる業務の受発注や、区内大学の学生がインターンとして参加するいった単なる人員としての受入等による効果は除きます。なお、応募者自身が区内ものづくり企業の場合は、自社及び共創先が得られる期待効果を記載してください。</a:t>
            </a:r>
          </a:p>
          <a:p>
            <a:pPr>
              <a:lnSpc>
                <a:spcPct val="150000"/>
              </a:lnSpc>
            </a:pPr>
            <a:endParaRPr lang="en-US" altLang="ja-JP" sz="1400" dirty="0">
              <a:solidFill>
                <a:srgbClr val="FF0000"/>
              </a:solidFill>
              <a:latin typeface="+mn-ea"/>
            </a:endParaRP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以下、必要に応じてデザイン・レイアウト・フォント・文字の大きさ等を調整してください。</a:t>
            </a: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以下、適宜枚数を追加してください。</a:t>
            </a:r>
          </a:p>
        </p:txBody>
      </p:sp>
    </p:spTree>
    <p:extLst>
      <p:ext uri="{BB962C8B-B14F-4D97-AF65-F5344CB8AC3E}">
        <p14:creationId xmlns:p14="http://schemas.microsoft.com/office/powerpoint/2010/main" val="5820620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54E688A-D40A-A860-361B-092CA1AE158C}"/>
              </a:ext>
            </a:extLst>
          </p:cNvPr>
          <p:cNvSpPr txBox="1"/>
          <p:nvPr/>
        </p:nvSpPr>
        <p:spPr>
          <a:xfrm>
            <a:off x="415925" y="1016001"/>
            <a:ext cx="9072000" cy="5292724"/>
          </a:xfrm>
          <a:prstGeom prst="rect">
            <a:avLst/>
          </a:prstGeom>
          <a:noFill/>
          <a:ln w="19050">
            <a:solidFill>
              <a:srgbClr val="FF3300"/>
            </a:solidFill>
            <a:prstDash val="sysDash"/>
          </a:ln>
        </p:spPr>
        <p:txBody>
          <a:bodyPr wrap="square" rtlCol="0">
            <a:noAutofit/>
          </a:bodyPr>
          <a:lstStyle/>
          <a:p>
            <a:pPr>
              <a:lnSpc>
                <a:spcPct val="150000"/>
              </a:lnSpc>
            </a:pPr>
            <a:r>
              <a:rPr lang="ja-JP" altLang="en-US" sz="1400" dirty="0">
                <a:solidFill>
                  <a:srgbClr val="FF0000"/>
                </a:solidFill>
                <a:latin typeface="+mn-ea"/>
              </a:rPr>
              <a:t>（</a:t>
            </a:r>
            <a:r>
              <a:rPr lang="ja-JP" altLang="ja-JP" sz="1400" dirty="0">
                <a:solidFill>
                  <a:srgbClr val="FF0000"/>
                </a:solidFill>
                <a:latin typeface="+mn-ea"/>
              </a:rPr>
              <a:t>資料作成上のポイント</a:t>
            </a:r>
            <a:r>
              <a:rPr lang="ja-JP" altLang="en-US" sz="1400" dirty="0">
                <a:solidFill>
                  <a:srgbClr val="FF0000"/>
                </a:solidFill>
                <a:latin typeface="+mn-ea"/>
              </a:rPr>
              <a:t>）</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「収入」「支出」について、総額と内訳を円単位（税込）で記載をしてください。</a:t>
            </a:r>
          </a:p>
          <a:p>
            <a:pPr marL="171450" indent="-171450">
              <a:lnSpc>
                <a:spcPct val="150000"/>
              </a:lnSpc>
              <a:buFont typeface="Arial" panose="020B0604020202020204" pitchFamily="34" charset="0"/>
              <a:buChar char="•"/>
            </a:pPr>
            <a:r>
              <a:rPr lang="ja-JP" altLang="en-US" sz="1400" dirty="0">
                <a:solidFill>
                  <a:srgbClr val="FF0000"/>
                </a:solidFill>
                <a:latin typeface="+mn-ea"/>
              </a:rPr>
              <a:t>「収入」には、プロトタイプ実証実験支援事業から得られる支援金の他、別の収入源（補助金や自己資金）が存在する場合は、併せて記載してください。</a:t>
            </a:r>
            <a:endParaRPr lang="en-US" altLang="ja-JP" sz="1400" dirty="0">
              <a:solidFill>
                <a:srgbClr val="FF0000"/>
              </a:solidFill>
              <a:latin typeface="+mn-ea"/>
            </a:endParaRPr>
          </a:p>
          <a:p>
            <a:pPr marL="171450" indent="-171450">
              <a:lnSpc>
                <a:spcPct val="150000"/>
              </a:lnSpc>
              <a:buFont typeface="Arial" panose="020B0604020202020204" pitchFamily="34" charset="0"/>
              <a:buChar char="•"/>
            </a:pPr>
            <a:r>
              <a:rPr lang="ja-JP" altLang="en-US" sz="1400" dirty="0">
                <a:solidFill>
                  <a:srgbClr val="FF0000"/>
                </a:solidFill>
                <a:latin typeface="+mn-ea"/>
              </a:rPr>
              <a:t>「支出」には、プロトタイプ実証実験支援事業から得られる支援金の具体的な用途が明確となるように、費目別など詳細に記載してください</a:t>
            </a:r>
          </a:p>
          <a:p>
            <a:pPr>
              <a:lnSpc>
                <a:spcPct val="150000"/>
              </a:lnSpc>
            </a:pPr>
            <a:endParaRPr lang="en-US" altLang="ja-JP" sz="1400" dirty="0">
              <a:solidFill>
                <a:srgbClr val="FF0000"/>
              </a:solidFill>
              <a:latin typeface="+mn-ea"/>
            </a:endParaRP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以下、必要に応じてデザイン・レイアウト・フォント・文字の大きさ等を調整してください。</a:t>
            </a:r>
          </a:p>
          <a:p>
            <a:pPr marL="171450" indent="-171450">
              <a:lnSpc>
                <a:spcPct val="150000"/>
              </a:lnSpc>
              <a:buFont typeface="ＭＳ ゴシック" panose="020B0609070205080204" pitchFamily="49" charset="-128"/>
              <a:buChar char="※"/>
            </a:pPr>
            <a:r>
              <a:rPr lang="ja-JP" altLang="en-US" sz="1400" dirty="0">
                <a:solidFill>
                  <a:srgbClr val="0070C0"/>
                </a:solidFill>
                <a:latin typeface="+mn-ea"/>
              </a:rPr>
              <a:t>以下、適宜枚数を追加してください。</a:t>
            </a:r>
          </a:p>
        </p:txBody>
      </p:sp>
    </p:spTree>
    <p:extLst>
      <p:ext uri="{BB962C8B-B14F-4D97-AF65-F5344CB8AC3E}">
        <p14:creationId xmlns:p14="http://schemas.microsoft.com/office/powerpoint/2010/main" val="127144126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5e8e40f-b990-41de-a0fc-543397efce71"/>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０．表紙">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Font2024">
      <a:majorFont>
        <a:latin typeface="Calibri"/>
        <a:ea typeface="Yu Gothic UI"/>
        <a:cs typeface=""/>
      </a:majorFont>
      <a:minorFont>
        <a:latin typeface="Calibr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2EDBF493-BCFD-4812-A849-0DAF123BBA0E}" vid="{8B02D26D-CD54-4DF1-A9EA-52088E75C19D}"/>
    </a:ext>
  </a:extLst>
</a:theme>
</file>

<file path=ppt/theme/theme2.xml><?xml version="1.0" encoding="utf-8"?>
<a:theme xmlns:a="http://schemas.openxmlformats.org/drawingml/2006/main" name="１．企業概要">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Font2024">
      <a:majorFont>
        <a:latin typeface="Calibri"/>
        <a:ea typeface="Yu Gothic UI"/>
        <a:cs typeface=""/>
      </a:majorFont>
      <a:minorFont>
        <a:latin typeface="Calibr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2EDBF493-BCFD-4812-A849-0DAF123BBA0E}" vid="{1CCFDFF3-DDE9-49D1-9B26-F2EF847D6F76}"/>
    </a:ext>
  </a:extLst>
</a:theme>
</file>

<file path=ppt/theme/theme3.xml><?xml version="1.0" encoding="utf-8"?>
<a:theme xmlns:a="http://schemas.openxmlformats.org/drawingml/2006/main" name="２．ビジネスモデルの革新性">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Font2024">
      <a:majorFont>
        <a:latin typeface="Calibri"/>
        <a:ea typeface="Yu Gothic UI"/>
        <a:cs typeface=""/>
      </a:majorFont>
      <a:minorFont>
        <a:latin typeface="Calibr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2EDBF493-BCFD-4812-A849-0DAF123BBA0E}" vid="{1CCFDFF3-DDE9-49D1-9B26-F2EF847D6F76}"/>
    </a:ext>
  </a:extLst>
</a:theme>
</file>

<file path=ppt/theme/theme4.xml><?xml version="1.0" encoding="utf-8"?>
<a:theme xmlns:a="http://schemas.openxmlformats.org/drawingml/2006/main" name="３．社会課題解決への寄与">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Font2024">
      <a:majorFont>
        <a:latin typeface="Calibri"/>
        <a:ea typeface="Yu Gothic UI"/>
        <a:cs typeface=""/>
      </a:majorFont>
      <a:minorFont>
        <a:latin typeface="Calibr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2EDBF493-BCFD-4812-A849-0DAF123BBA0E}" vid="{1CCFDFF3-DDE9-49D1-9B26-F2EF847D6F76}"/>
    </a:ext>
  </a:extLst>
</a:theme>
</file>

<file path=ppt/theme/theme5.xml><?xml version="1.0" encoding="utf-8"?>
<a:theme xmlns:a="http://schemas.openxmlformats.org/drawingml/2006/main" name="４．実証実験の実現性">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Font2024">
      <a:majorFont>
        <a:latin typeface="Calibri"/>
        <a:ea typeface="Yu Gothic UI"/>
        <a:cs typeface=""/>
      </a:majorFont>
      <a:minorFont>
        <a:latin typeface="Calibr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2EDBF493-BCFD-4812-A849-0DAF123BBA0E}" vid="{1CCFDFF3-DDE9-49D1-9B26-F2EF847D6F76}"/>
    </a:ext>
  </a:extLst>
</a:theme>
</file>

<file path=ppt/theme/theme6.xml><?xml version="1.0" encoding="utf-8"?>
<a:theme xmlns:a="http://schemas.openxmlformats.org/drawingml/2006/main" name="５．産業クラスター創出への寄与">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Font2024">
      <a:majorFont>
        <a:latin typeface="Calibri"/>
        <a:ea typeface="Yu Gothic UI"/>
        <a:cs typeface=""/>
      </a:majorFont>
      <a:minorFont>
        <a:latin typeface="Calibr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2EDBF493-BCFD-4812-A849-0DAF123BBA0E}" vid="{1CCFDFF3-DDE9-49D1-9B26-F2EF847D6F76}"/>
    </a:ext>
  </a:extLst>
</a:theme>
</file>

<file path=ppt/theme/theme7.xml><?xml version="1.0" encoding="utf-8"?>
<a:theme xmlns:a="http://schemas.openxmlformats.org/drawingml/2006/main" name="６．区内企業・区内大学との連携効果">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Font2024">
      <a:majorFont>
        <a:latin typeface="Calibri"/>
        <a:ea typeface="Yu Gothic UI"/>
        <a:cs typeface=""/>
      </a:majorFont>
      <a:minorFont>
        <a:latin typeface="Calibr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2EDBF493-BCFD-4812-A849-0DAF123BBA0E}" vid="{1CCFDFF3-DDE9-49D1-9B26-F2EF847D6F76}"/>
    </a:ext>
  </a:extLst>
</a:theme>
</file>

<file path=ppt/theme/theme8.xml><?xml version="1.0" encoding="utf-8"?>
<a:theme xmlns:a="http://schemas.openxmlformats.org/drawingml/2006/main" name="７．実証実験事業収支計画">
  <a:themeElements>
    <a:clrScheme name="DT">
      <a:dk1>
        <a:sysClr val="windowText" lastClr="000000"/>
      </a:dk1>
      <a:lt1>
        <a:sysClr val="window" lastClr="FFFFFF"/>
      </a:lt1>
      <a:dk2>
        <a:srgbClr val="53565A"/>
      </a:dk2>
      <a:lt2>
        <a:srgbClr val="D0D0CE"/>
      </a:lt2>
      <a:accent1>
        <a:srgbClr val="86BC25"/>
      </a:accent1>
      <a:accent2>
        <a:srgbClr val="43B02A"/>
      </a:accent2>
      <a:accent3>
        <a:srgbClr val="26890D"/>
      </a:accent3>
      <a:accent4>
        <a:srgbClr val="046A38"/>
      </a:accent4>
      <a:accent5>
        <a:srgbClr val="0D8390"/>
      </a:accent5>
      <a:accent6>
        <a:srgbClr val="007CB0"/>
      </a:accent6>
      <a:hlink>
        <a:srgbClr val="00A3E0"/>
      </a:hlink>
      <a:folHlink>
        <a:srgbClr val="7F7F7F"/>
      </a:folHlink>
    </a:clrScheme>
    <a:fontScheme name="Deloitte Font2024">
      <a:majorFont>
        <a:latin typeface="Calibri"/>
        <a:ea typeface="Yu Gothic UI"/>
        <a:cs typeface=""/>
      </a:majorFont>
      <a:minorFont>
        <a:latin typeface="Calibri"/>
        <a:ea typeface="Yu Gothic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rgbClr val="BBBCBC"/>
        </a:solidFill>
        <a:ln w="12700" algn="ctr">
          <a:solidFill>
            <a:srgbClr val="BBBCBC"/>
          </a:solidFill>
          <a:miter lim="800000"/>
          <a:headEnd/>
          <a:tailEnd/>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marL="0" marR="0" indent="0" algn="ctr"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spDef>
    <a:lnDef>
      <a:spPr bwMode="gray">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0" marR="0" indent="0" algn="l" defTabSz="990564" rtl="0" eaLnBrk="1" fontAlgn="auto" latinLnBrk="0" hangingPunct="1">
          <a:lnSpc>
            <a:spcPct val="100000"/>
          </a:lnSpc>
          <a:spcBef>
            <a:spcPts val="0"/>
          </a:spcBef>
          <a:spcAft>
            <a:spcPts val="0"/>
          </a:spcAft>
          <a:buClrTx/>
          <a:buSzPct val="100000"/>
          <a:buFont typeface="Wingdings" panose="05000000000000000000" pitchFamily="2" charset="2"/>
          <a:buNone/>
          <a:tabLst/>
          <a:defRPr kumimoji="1" sz="1200" b="0" i="0" u="none" strike="noStrike" kern="1200" cap="none" spc="0" normalizeH="0" baseline="0" noProof="0" dirty="0" smtClean="0">
            <a:ln>
              <a:noFill/>
            </a:ln>
            <a:solidFill>
              <a:prstClr val="black"/>
            </a:solidFill>
            <a:effectLst/>
            <a:uLnTx/>
            <a:uFillTx/>
            <a:latin typeface="+mn-lt"/>
            <a:ea typeface="+mn-ea"/>
            <a:cs typeface="+mn-cs"/>
          </a:defRPr>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DT Template_A4_J.pptx" id="{2EDBF493-BCFD-4812-A849-0DAF123BBA0E}" vid="{1CCFDFF3-DDE9-49D1-9B26-F2EF847D6F76}"/>
    </a:ext>
  </a:extLst>
</a:theme>
</file>

<file path=ppt/theme/theme9.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ea60d57e-af5b-4752-ac57-3e4f28ca11dc}" enabled="1" method="Standard" siteId="{36da45f1-dd2c-4d1f-af13-5abe46b99921}" contentBits="0" removed="0"/>
</clbl:labelList>
</file>

<file path=docProps/app.xml><?xml version="1.0" encoding="utf-8"?>
<Properties xmlns="http://schemas.openxmlformats.org/officeDocument/2006/extended-properties" xmlns:vt="http://schemas.openxmlformats.org/officeDocument/2006/docPropsVTypes">
  <Template>業務成果報告書(墨田区プロトタイプ実証実験事業)_20240331_vfin</Template>
  <TotalTime>0</TotalTime>
  <Words>1444</Words>
  <Application>Microsoft Office PowerPoint</Application>
  <PresentationFormat>A4 210 x 297 mm</PresentationFormat>
  <Paragraphs>66</Paragraphs>
  <Slides>8</Slides>
  <Notes>0</Notes>
  <HiddenSlides>0</HiddenSlides>
  <MMClips>0</MMClips>
  <ScaleCrop>false</ScaleCrop>
  <HeadingPairs>
    <vt:vector size="8" baseType="variant">
      <vt:variant>
        <vt:lpstr>使用されているフォント</vt:lpstr>
      </vt:variant>
      <vt:variant>
        <vt:i4>6</vt:i4>
      </vt:variant>
      <vt:variant>
        <vt:lpstr>テーマ</vt:lpstr>
      </vt:variant>
      <vt:variant>
        <vt:i4>8</vt:i4>
      </vt:variant>
      <vt:variant>
        <vt:lpstr>埋め込まれた OLE サーバー</vt:lpstr>
      </vt:variant>
      <vt:variant>
        <vt:i4>1</vt:i4>
      </vt:variant>
      <vt:variant>
        <vt:lpstr>スライド タイトル</vt:lpstr>
      </vt:variant>
      <vt:variant>
        <vt:i4>8</vt:i4>
      </vt:variant>
    </vt:vector>
  </HeadingPairs>
  <TitlesOfParts>
    <vt:vector size="23" baseType="lpstr">
      <vt:lpstr>ＭＳ ゴシック</vt:lpstr>
      <vt:lpstr>Yu Gothic UI</vt:lpstr>
      <vt:lpstr>Arial</vt:lpstr>
      <vt:lpstr>Calibri</vt:lpstr>
      <vt:lpstr>Verdana</vt:lpstr>
      <vt:lpstr>Wingdings</vt:lpstr>
      <vt:lpstr>０．表紙</vt:lpstr>
      <vt:lpstr>１．企業概要</vt:lpstr>
      <vt:lpstr>２．ビジネスモデルの革新性</vt:lpstr>
      <vt:lpstr>３．社会課題解決への寄与</vt:lpstr>
      <vt:lpstr>４．実証実験の実現性</vt:lpstr>
      <vt:lpstr>５．産業クラスター創出への寄与</vt:lpstr>
      <vt:lpstr>６．区内企業・区内大学との連携効果</vt:lpstr>
      <vt:lpstr>７．実証実験事業収支計画</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revision>1</cp:revision>
  <dcterms:created xsi:type="dcterms:W3CDTF">2025-03-30T09:49:57Z</dcterms:created>
  <dcterms:modified xsi:type="dcterms:W3CDTF">2025-04-11T10:29:03Z</dcterms:modified>
  <cp:category/>
  <cp:contentStatus/>
</cp:coreProperties>
</file>